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1B"/>
    <a:srgbClr val="0F2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rgbClr val="FFB71B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FFB71B">
                <a:alpha val="3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2044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FFB71B">
                <a:alpha val="6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2044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0F2044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71B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0F2044">
                <a:alpha val="6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 descr="Tall buildings in the background&#10;&#10;Description automatically generated">
            <a:extLst>
              <a:ext uri="{FF2B5EF4-FFF2-40B4-BE49-F238E27FC236}">
                <a16:creationId xmlns:a16="http://schemas.microsoft.com/office/drawing/2014/main" id="{4A2F9657-A83F-45E8-9417-3DA3CE8462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79572"/>
          <a:stretch/>
        </p:blipFill>
        <p:spPr>
          <a:xfrm>
            <a:off x="924098" y="341412"/>
            <a:ext cx="8407228" cy="1082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DE91EF5-E19C-4CED-A311-35AE8D16BE59}"/>
              </a:ext>
            </a:extLst>
          </p:cNvPr>
          <p:cNvSpPr/>
          <p:nvPr userDrawn="1"/>
        </p:nvSpPr>
        <p:spPr>
          <a:xfrm>
            <a:off x="1132542" y="2753950"/>
            <a:ext cx="6401344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800" b="1" i="0" u="none" strike="noStrike" dirty="0">
                <a:solidFill>
                  <a:srgbClr val="0F2044"/>
                </a:solidFill>
                <a:effectLst/>
                <a:latin typeface="Calibri" panose="020F0502020204030204" pitchFamily="34" charset="0"/>
              </a:rPr>
              <a:t>CPE Information:</a:t>
            </a:r>
            <a:endParaRPr lang="en-US" b="0" dirty="0">
              <a:solidFill>
                <a:srgbClr val="0F2044"/>
              </a:solidFill>
              <a:effectLst/>
            </a:endParaRPr>
          </a:p>
          <a:p>
            <a:pPr marL="285750" indent="-28575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Sign in when entering the session – the attendance sheet is in the back of the room or will be passed around. 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Sign out when leaving the session and be sure to get your CPE form stamped upon leaving the room 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Don’t forget to sign your CPE form and turn it in at the Registration desk before you leave the conference.  It is not valid without a Host University (UNCG or NC A&amp;T) signature.  The Host schools will validate and sign your form, and email a scanned copy to you. 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A0A1D4-2371-4B03-8E44-AF62DE4E97CC}"/>
              </a:ext>
            </a:extLst>
          </p:cNvPr>
          <p:cNvSpPr/>
          <p:nvPr userDrawn="1"/>
        </p:nvSpPr>
        <p:spPr>
          <a:xfrm>
            <a:off x="983241" y="2013055"/>
            <a:ext cx="7374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F2044"/>
                </a:solidFill>
                <a:effectLst/>
                <a:latin typeface="Calibri" panose="020F0502020204030204" pitchFamily="34" charset="0"/>
              </a:rPr>
              <a:t>Please set your mobile devices and computers on silent</a:t>
            </a:r>
            <a:endParaRPr lang="en-US" sz="2400" b="0" dirty="0">
              <a:solidFill>
                <a:srgbClr val="0F2044"/>
              </a:solidFill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FFB71B">
                <a:alpha val="3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2044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FFB71B">
                <a:alpha val="6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2044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0F2044">
                <a:alpha val="69804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71B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0F2044">
                <a:alpha val="6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rgbClr val="FFB71B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AE64B0-3970-4417-A33A-2610D01F7AE5}"/>
              </a:ext>
            </a:extLst>
          </p:cNvPr>
          <p:cNvSpPr/>
          <p:nvPr userDrawn="1"/>
        </p:nvSpPr>
        <p:spPr>
          <a:xfrm>
            <a:off x="0" y="6558690"/>
            <a:ext cx="12191999" cy="307777"/>
          </a:xfrm>
          <a:prstGeom prst="rect">
            <a:avLst/>
          </a:prstGeom>
          <a:solidFill>
            <a:srgbClr val="FFB71B"/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Harlow Solid Italic" panose="04030604020F02020D02" pitchFamily="82" charset="0"/>
              </a:rPr>
              <a:t>Insight 2020: A Unified Vision for a Strong Future – UNC System Finance Conference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F204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F2044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0F2044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0F2044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0F2044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0F2044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all buildings in the background&#10;&#10;Description automatically generated">
            <a:extLst>
              <a:ext uri="{FF2B5EF4-FFF2-40B4-BE49-F238E27FC236}">
                <a16:creationId xmlns:a16="http://schemas.microsoft.com/office/drawing/2014/main" id="{5B35D0DB-FF32-489E-B16C-FD74F355C7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0170"/>
          </a:xfrm>
        </p:spPr>
      </p:pic>
    </p:spTree>
    <p:extLst>
      <p:ext uri="{BB962C8B-B14F-4D97-AF65-F5344CB8AC3E}">
        <p14:creationId xmlns:p14="http://schemas.microsoft.com/office/powerpoint/2010/main" val="288186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27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F831-9741-4289-B744-0AAA6AD83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CB54C-ADFA-4F51-BE6C-6AD2B3171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267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 System Finance Conference Presentation Template.potx" id="{8C6DC1A6-05F1-4D48-A80E-AC5FFAF0B4E4}" vid="{231E515D-2D92-4C7A-8062-9B5DD4934C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Harlow Solid Italic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Ghazala Bibi</dc:creator>
  <cp:lastModifiedBy>Patrick Krueger</cp:lastModifiedBy>
  <cp:revision>1</cp:revision>
  <dcterms:created xsi:type="dcterms:W3CDTF">2020-01-21T18:09:22Z</dcterms:created>
  <dcterms:modified xsi:type="dcterms:W3CDTF">2020-02-24T17:23:24Z</dcterms:modified>
</cp:coreProperties>
</file>