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3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A1B15"/>
    <a:srgbClr val="0F4876"/>
    <a:srgbClr val="140800"/>
    <a:srgbClr val="364044"/>
    <a:srgbClr val="371713"/>
    <a:srgbClr val="6AA68A"/>
    <a:srgbClr val="0D7686"/>
    <a:srgbClr val="7226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AA40FF-E079-4561-894B-9425F7D6014F}" v="3" dt="2025-02-12T15:32:41.9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6784" autoAdjust="0"/>
    <p:restoredTop sz="88183" autoAdjust="0"/>
  </p:normalViewPr>
  <p:slideViewPr>
    <p:cSldViewPr snapToGrid="0" snapToObjects="1">
      <p:cViewPr varScale="1">
        <p:scale>
          <a:sx n="111" d="100"/>
          <a:sy n="111" d="100"/>
        </p:scale>
        <p:origin x="212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cy M Halley" userId="e84d144e-9365-44ec-b514-a823852fec99" providerId="ADAL" clId="{16819CE9-6119-4C58-8661-8E1CDBC0DE75}"/>
    <pc:docChg chg="custSel modMainMaster">
      <pc:chgData name="Nancy M Halley" userId="e84d144e-9365-44ec-b514-a823852fec99" providerId="ADAL" clId="{16819CE9-6119-4C58-8661-8E1CDBC0DE75}" dt="2024-03-20T17:59:50.439" v="10"/>
      <pc:docMkLst>
        <pc:docMk/>
      </pc:docMkLst>
      <pc:sldMasterChg chg="modSldLayout">
        <pc:chgData name="Nancy M Halley" userId="e84d144e-9365-44ec-b514-a823852fec99" providerId="ADAL" clId="{16819CE9-6119-4C58-8661-8E1CDBC0DE75}" dt="2024-03-20T17:59:50.439" v="10"/>
        <pc:sldMasterMkLst>
          <pc:docMk/>
          <pc:sldMasterMk cId="778815434" sldId="2147483648"/>
        </pc:sldMasterMkLst>
        <pc:sldLayoutChg chg="delSp modSp mod">
          <pc:chgData name="Nancy M Halley" userId="e84d144e-9365-44ec-b514-a823852fec99" providerId="ADAL" clId="{16819CE9-6119-4C58-8661-8E1CDBC0DE75}" dt="2024-03-20T17:59:41.390" v="8" actId="14100"/>
          <pc:sldLayoutMkLst>
            <pc:docMk/>
            <pc:sldMasterMk cId="778815434" sldId="2147483648"/>
            <pc:sldLayoutMk cId="312202474" sldId="2147483660"/>
          </pc:sldLayoutMkLst>
        </pc:sldLayoutChg>
        <pc:sldLayoutChg chg="addSp delSp modSp mod">
          <pc:chgData name="Nancy M Halley" userId="e84d144e-9365-44ec-b514-a823852fec99" providerId="ADAL" clId="{16819CE9-6119-4C58-8661-8E1CDBC0DE75}" dt="2024-03-20T17:59:50.439" v="10"/>
          <pc:sldLayoutMkLst>
            <pc:docMk/>
            <pc:sldMasterMk cId="778815434" sldId="2147483648"/>
            <pc:sldLayoutMk cId="3238823400" sldId="2147483665"/>
          </pc:sldLayoutMkLst>
        </pc:sldLayoutChg>
      </pc:sldMasterChg>
    </pc:docChg>
  </pc:docChgLst>
  <pc:docChgLst>
    <pc:chgData name="Nancy M Halley" userId="e84d144e-9365-44ec-b514-a823852fec99" providerId="ADAL" clId="{17AA40FF-E079-4561-894B-9425F7D6014F}"/>
    <pc:docChg chg="custSel modMainMaster">
      <pc:chgData name="Nancy M Halley" userId="e84d144e-9365-44ec-b514-a823852fec99" providerId="ADAL" clId="{17AA40FF-E079-4561-894B-9425F7D6014F}" dt="2025-02-12T15:32:52.045" v="41" actId="20577"/>
      <pc:docMkLst>
        <pc:docMk/>
      </pc:docMkLst>
      <pc:sldMasterChg chg="modSldLayout">
        <pc:chgData name="Nancy M Halley" userId="e84d144e-9365-44ec-b514-a823852fec99" providerId="ADAL" clId="{17AA40FF-E079-4561-894B-9425F7D6014F}" dt="2025-02-12T15:32:52.045" v="41" actId="20577"/>
        <pc:sldMasterMkLst>
          <pc:docMk/>
          <pc:sldMasterMk cId="778815434" sldId="2147483648"/>
        </pc:sldMasterMkLst>
        <pc:sldLayoutChg chg="delSp modSp mod">
          <pc:chgData name="Nancy M Halley" userId="e84d144e-9365-44ec-b514-a823852fec99" providerId="ADAL" clId="{17AA40FF-E079-4561-894B-9425F7D6014F}" dt="2025-02-12T15:32:52.045" v="41" actId="20577"/>
          <pc:sldLayoutMkLst>
            <pc:docMk/>
            <pc:sldMasterMk cId="778815434" sldId="2147483648"/>
            <pc:sldLayoutMk cId="312202474" sldId="2147483660"/>
          </pc:sldLayoutMkLst>
          <pc:spChg chg="del mod">
            <ac:chgData name="Nancy M Halley" userId="e84d144e-9365-44ec-b514-a823852fec99" providerId="ADAL" clId="{17AA40FF-E079-4561-894B-9425F7D6014F}" dt="2025-02-12T15:31:22.001" v="8" actId="478"/>
            <ac:spMkLst>
              <pc:docMk/>
              <pc:sldMasterMk cId="778815434" sldId="2147483648"/>
              <pc:sldLayoutMk cId="312202474" sldId="2147483660"/>
              <ac:spMk id="8" creationId="{00000000-0000-0000-0000-000000000000}"/>
            </ac:spMkLst>
          </pc:spChg>
          <pc:spChg chg="mod">
            <ac:chgData name="Nancy M Halley" userId="e84d144e-9365-44ec-b514-a823852fec99" providerId="ADAL" clId="{17AA40FF-E079-4561-894B-9425F7D6014F}" dt="2025-02-12T15:30:59.330" v="2" actId="121"/>
            <ac:spMkLst>
              <pc:docMk/>
              <pc:sldMasterMk cId="778815434" sldId="2147483648"/>
              <pc:sldLayoutMk cId="312202474" sldId="2147483660"/>
              <ac:spMk id="33" creationId="{52642972-BF7A-F273-697D-15C60C037F89}"/>
            </ac:spMkLst>
          </pc:spChg>
          <pc:spChg chg="mod">
            <ac:chgData name="Nancy M Halley" userId="e84d144e-9365-44ec-b514-a823852fec99" providerId="ADAL" clId="{17AA40FF-E079-4561-894B-9425F7D6014F}" dt="2025-02-12T15:32:52.045" v="41" actId="20577"/>
            <ac:spMkLst>
              <pc:docMk/>
              <pc:sldMasterMk cId="778815434" sldId="2147483648"/>
              <pc:sldLayoutMk cId="312202474" sldId="2147483660"/>
              <ac:spMk id="36" creationId="{00000000-0000-0000-0000-000000000000}"/>
            </ac:spMkLst>
          </pc:spChg>
          <pc:spChg chg="mod">
            <ac:chgData name="Nancy M Halley" userId="e84d144e-9365-44ec-b514-a823852fec99" providerId="ADAL" clId="{17AA40FF-E079-4561-894B-9425F7D6014F}" dt="2025-02-12T15:32:12.328" v="15" actId="12789"/>
            <ac:spMkLst>
              <pc:docMk/>
              <pc:sldMasterMk cId="778815434" sldId="2147483648"/>
              <pc:sldLayoutMk cId="312202474" sldId="2147483660"/>
              <ac:spMk id="37" creationId="{00000000-0000-0000-0000-000000000000}"/>
            </ac:spMkLst>
          </pc:spChg>
        </pc:sldLayoutChg>
        <pc:sldLayoutChg chg="addSp delSp modSp mod">
          <pc:chgData name="Nancy M Halley" userId="e84d144e-9365-44ec-b514-a823852fec99" providerId="ADAL" clId="{17AA40FF-E079-4561-894B-9425F7D6014F}" dt="2025-02-12T15:32:47.177" v="32" actId="20577"/>
          <pc:sldLayoutMkLst>
            <pc:docMk/>
            <pc:sldMasterMk cId="778815434" sldId="2147483648"/>
            <pc:sldLayoutMk cId="3238823400" sldId="2147483665"/>
          </pc:sldLayoutMkLst>
          <pc:spChg chg="add mod">
            <ac:chgData name="Nancy M Halley" userId="e84d144e-9365-44ec-b514-a823852fec99" providerId="ADAL" clId="{17AA40FF-E079-4561-894B-9425F7D6014F}" dt="2025-02-12T15:32:39.454" v="21"/>
            <ac:spMkLst>
              <pc:docMk/>
              <pc:sldMasterMk cId="778815434" sldId="2147483648"/>
              <pc:sldLayoutMk cId="3238823400" sldId="2147483665"/>
              <ac:spMk id="5" creationId="{CD6E2890-8866-3A0B-1DED-D09D2E9C0DCE}"/>
            </ac:spMkLst>
          </pc:spChg>
          <pc:spChg chg="add mod">
            <ac:chgData name="Nancy M Halley" userId="e84d144e-9365-44ec-b514-a823852fec99" providerId="ADAL" clId="{17AA40FF-E079-4561-894B-9425F7D6014F}" dt="2025-02-12T15:32:39.454" v="21"/>
            <ac:spMkLst>
              <pc:docMk/>
              <pc:sldMasterMk cId="778815434" sldId="2147483648"/>
              <pc:sldLayoutMk cId="3238823400" sldId="2147483665"/>
              <ac:spMk id="6" creationId="{D715CCB9-2A4D-4580-40F5-6D5B71109F88}"/>
            </ac:spMkLst>
          </pc:spChg>
          <pc:spChg chg="add mod">
            <ac:chgData name="Nancy M Halley" userId="e84d144e-9365-44ec-b514-a823852fec99" providerId="ADAL" clId="{17AA40FF-E079-4561-894B-9425F7D6014F}" dt="2025-02-12T15:32:47.177" v="32" actId="20577"/>
            <ac:spMkLst>
              <pc:docMk/>
              <pc:sldMasterMk cId="778815434" sldId="2147483648"/>
              <pc:sldLayoutMk cId="3238823400" sldId="2147483665"/>
              <ac:spMk id="7" creationId="{3BDB9B99-F9D0-CFA9-6FA9-BA7CDB4A0EF4}"/>
            </ac:spMkLst>
          </pc:spChg>
          <pc:spChg chg="add mod">
            <ac:chgData name="Nancy M Halley" userId="e84d144e-9365-44ec-b514-a823852fec99" providerId="ADAL" clId="{17AA40FF-E079-4561-894B-9425F7D6014F}" dt="2025-02-12T15:32:41.935" v="22"/>
            <ac:spMkLst>
              <pc:docMk/>
              <pc:sldMasterMk cId="778815434" sldId="2147483648"/>
              <pc:sldLayoutMk cId="3238823400" sldId="2147483665"/>
              <ac:spMk id="8" creationId="{699EA8DA-762D-E76C-EBDC-FDE7C9D0FC6F}"/>
            </ac:spMkLst>
          </pc:spChg>
          <pc:spChg chg="del mod">
            <ac:chgData name="Nancy M Halley" userId="e84d144e-9365-44ec-b514-a823852fec99" providerId="ADAL" clId="{17AA40FF-E079-4561-894B-9425F7D6014F}" dt="2025-02-12T15:32:35.442" v="19" actId="478"/>
            <ac:spMkLst>
              <pc:docMk/>
              <pc:sldMasterMk cId="778815434" sldId="2147483648"/>
              <pc:sldLayoutMk cId="3238823400" sldId="2147483665"/>
              <ac:spMk id="12" creationId="{00000000-0000-0000-0000-000000000000}"/>
            </ac:spMkLst>
          </pc:spChg>
          <pc:spChg chg="del mod">
            <ac:chgData name="Nancy M Halley" userId="e84d144e-9365-44ec-b514-a823852fec99" providerId="ADAL" clId="{17AA40FF-E079-4561-894B-9425F7D6014F}" dt="2025-02-12T15:32:31.888" v="17" actId="478"/>
            <ac:spMkLst>
              <pc:docMk/>
              <pc:sldMasterMk cId="778815434" sldId="2147483648"/>
              <pc:sldLayoutMk cId="3238823400" sldId="2147483665"/>
              <ac:spMk id="20" creationId="{00000000-0000-0000-0000-000000000000}"/>
            </ac:spMkLst>
          </pc:spChg>
          <pc:spChg chg="del">
            <ac:chgData name="Nancy M Halley" userId="e84d144e-9365-44ec-b514-a823852fec99" providerId="ADAL" clId="{17AA40FF-E079-4561-894B-9425F7D6014F}" dt="2025-02-12T15:32:38.568" v="20" actId="478"/>
            <ac:spMkLst>
              <pc:docMk/>
              <pc:sldMasterMk cId="778815434" sldId="2147483648"/>
              <pc:sldLayoutMk cId="3238823400" sldId="2147483665"/>
              <ac:spMk id="21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38BA96-5DA3-B748-9803-BAC60ACC1A52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68EEB4-5E1F-3C4F-86F0-B25C5ECEA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02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C5AD27-FA13-AA44-A0DD-9F29A65370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DE913-508A-8F41-B74F-DB06C609F1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830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3861" y="2704985"/>
            <a:ext cx="8476278" cy="115556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 b="1" cap="all" normalizeH="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36600"/>
            <a:ext cx="6400800" cy="67992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30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60ECC59-C476-174B-8E6F-BEC9977C75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DE913-508A-8F41-B74F-DB06C609F15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EA9644-1DB4-6645-CABC-FF67932222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37089" y="1710475"/>
            <a:ext cx="4269822" cy="40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688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704985"/>
            <a:ext cx="7772400" cy="11555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000" b="0" cap="all" normalizeH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36600"/>
            <a:ext cx="6400800" cy="6799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6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Rectangle 6"/>
          <p:cNvSpPr>
            <a:spLocks noChangeAspect="1"/>
          </p:cNvSpPr>
          <p:nvPr userDrawn="1"/>
        </p:nvSpPr>
        <p:spPr>
          <a:xfrm>
            <a:off x="365874" y="1342495"/>
            <a:ext cx="8412252" cy="4173010"/>
          </a:xfrm>
          <a:prstGeom prst="rect">
            <a:avLst/>
          </a:prstGeom>
          <a:noFill/>
          <a:ln w="28575" cmpd="sng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A462E8-704A-9A42-98B6-EF76F0E30C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29701" y="1828800"/>
            <a:ext cx="3291840" cy="31496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6FF5CD-D4BE-E24F-8F8D-F17ACAF22A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DE913-508A-8F41-B74F-DB06C609F1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132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Slid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7434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9250"/>
            <a:ext cx="8229600" cy="49569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 marL="742950" indent="-285750">
              <a:buClr>
                <a:srgbClr val="4A1B15"/>
              </a:buClr>
              <a:buSzPct val="75000"/>
              <a:buFont typeface="Courier New"/>
              <a:buChar char="o"/>
              <a:defRPr>
                <a:solidFill>
                  <a:schemeClr val="accent1"/>
                </a:solidFill>
              </a:defRPr>
            </a:lvl2pPr>
            <a:lvl3pPr marL="1143000" indent="-228600">
              <a:buSzPct val="75000"/>
              <a:buFont typeface="Arial"/>
              <a:buChar char="•"/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>
            <a:spLocks/>
          </p:cNvSpPr>
          <p:nvPr userDrawn="1"/>
        </p:nvSpPr>
        <p:spPr>
          <a:xfrm>
            <a:off x="457200" y="6209117"/>
            <a:ext cx="1463040" cy="524147"/>
          </a:xfrm>
          <a:prstGeom prst="rect">
            <a:avLst/>
          </a:prstGeom>
          <a:noFill/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458603" y="1018053"/>
            <a:ext cx="2226794" cy="0"/>
          </a:xfrm>
          <a:prstGeom prst="line">
            <a:avLst/>
          </a:prstGeom>
          <a:ln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D592E-D86C-2B43-9FA9-F27EC01AD7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DE913-508A-8F41-B74F-DB06C609F15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1E9237-CAB9-1293-9584-29E7A52FE5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" y="6277361"/>
            <a:ext cx="2637173" cy="25232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4290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9090"/>
            <a:ext cx="4038600" cy="4977074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1"/>
                </a:solidFill>
              </a:defRPr>
            </a:lvl1pPr>
            <a:lvl2pPr marL="800100" indent="-342900">
              <a:buSzPct val="75000"/>
              <a:buFont typeface="Courier New"/>
              <a:buChar char="o"/>
              <a:defRPr sz="2400">
                <a:solidFill>
                  <a:schemeClr val="accent1"/>
                </a:solidFill>
              </a:defRPr>
            </a:lvl2pPr>
            <a:lvl3pPr>
              <a:defRPr sz="2000">
                <a:solidFill>
                  <a:schemeClr val="accent1"/>
                </a:solidFill>
              </a:defRPr>
            </a:lvl3pPr>
            <a:lvl4pPr>
              <a:defRPr sz="1800">
                <a:solidFill>
                  <a:schemeClr val="accent1"/>
                </a:solidFill>
              </a:defRPr>
            </a:lvl4pPr>
            <a:lvl5pPr>
              <a:defRPr sz="1800">
                <a:solidFill>
                  <a:schemeClr val="accent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9090"/>
            <a:ext cx="4038600" cy="497707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1"/>
                </a:solidFill>
              </a:defRPr>
            </a:lvl1pPr>
            <a:lvl2pPr marL="742950" indent="-285750">
              <a:buSzPct val="75000"/>
              <a:buFont typeface="Courier New"/>
              <a:buChar char="o"/>
              <a:defRPr sz="2400">
                <a:solidFill>
                  <a:schemeClr val="accent1"/>
                </a:solidFill>
              </a:defRPr>
            </a:lvl2pPr>
            <a:lvl3pPr>
              <a:defRPr sz="2000">
                <a:solidFill>
                  <a:schemeClr val="accent1"/>
                </a:solidFill>
              </a:defRPr>
            </a:lvl3pPr>
            <a:lvl4pPr>
              <a:defRPr sz="1800">
                <a:solidFill>
                  <a:schemeClr val="accent1"/>
                </a:solidFill>
              </a:defRPr>
            </a:lvl4pPr>
            <a:lvl5pPr>
              <a:defRPr sz="1800">
                <a:solidFill>
                  <a:schemeClr val="accent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458603" y="1018053"/>
            <a:ext cx="2226794" cy="0"/>
          </a:xfrm>
          <a:prstGeom prst="line">
            <a:avLst/>
          </a:prstGeom>
          <a:ln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9"/>
            <a:ext cx="8229600" cy="72954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SLIDE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E6DC6D-E90F-6941-9B54-B8FC9D763F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29600" y="6309361"/>
            <a:ext cx="414959" cy="200770"/>
          </a:xfrm>
        </p:spPr>
        <p:txBody>
          <a:bodyPr/>
          <a:lstStyle/>
          <a:p>
            <a:fld id="{95FDE913-508A-8F41-B74F-DB06C609F15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406EBF-3197-A294-8A48-C8D5EB6BB0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" y="6277361"/>
            <a:ext cx="2637173" cy="25232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7841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(clos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 userDrawn="1"/>
        </p:nvSpPr>
        <p:spPr>
          <a:xfrm>
            <a:off x="2557979" y="3013501"/>
            <a:ext cx="4028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1"/>
                </a:solidFill>
              </a:rPr>
              <a:t>Thank You</a:t>
            </a:r>
          </a:p>
        </p:txBody>
      </p:sp>
      <p:sp>
        <p:nvSpPr>
          <p:cNvPr id="37" name="Rectangle 36"/>
          <p:cNvSpPr>
            <a:spLocks/>
          </p:cNvSpPr>
          <p:nvPr userDrawn="1"/>
        </p:nvSpPr>
        <p:spPr>
          <a:xfrm>
            <a:off x="2138335" y="2201893"/>
            <a:ext cx="4867331" cy="2454215"/>
          </a:xfrm>
          <a:prstGeom prst="rect">
            <a:avLst/>
          </a:prstGeom>
          <a:noFill/>
          <a:ln w="57150" cmpd="sng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1B15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A3064DD-9AE7-3C82-F9D1-0BD8BA55B98C}"/>
              </a:ext>
            </a:extLst>
          </p:cNvPr>
          <p:cNvGrpSpPr/>
          <p:nvPr userDrawn="1"/>
        </p:nvGrpSpPr>
        <p:grpSpPr>
          <a:xfrm>
            <a:off x="582284" y="6252808"/>
            <a:ext cx="7979432" cy="307777"/>
            <a:chOff x="414070" y="6252808"/>
            <a:chExt cx="7979432" cy="30777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2642972-BF7A-F273-697D-15C60C037F89}"/>
                </a:ext>
              </a:extLst>
            </p:cNvPr>
            <p:cNvSpPr txBox="1"/>
            <p:nvPr userDrawn="1"/>
          </p:nvSpPr>
          <p:spPr>
            <a:xfrm>
              <a:off x="6232586" y="6252808"/>
              <a:ext cx="21609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Bef>
                  <a:spcPts val="300"/>
                </a:spcBef>
              </a:pPr>
              <a:r>
                <a:rPr lang="en-US" sz="1400" b="0" i="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www.northcarolina.edu</a:t>
              </a: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A0089371-5840-D517-D68C-A18872C6EE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14070" y="6271071"/>
              <a:ext cx="2641600" cy="25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202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(closing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0B6DABE-494E-461E-20F4-91D8CEC2B666}"/>
              </a:ext>
            </a:extLst>
          </p:cNvPr>
          <p:cNvGrpSpPr/>
          <p:nvPr userDrawn="1"/>
        </p:nvGrpSpPr>
        <p:grpSpPr>
          <a:xfrm>
            <a:off x="582284" y="6252808"/>
            <a:ext cx="7979432" cy="307777"/>
            <a:chOff x="414070" y="6252808"/>
            <a:chExt cx="7979432" cy="30777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B124FF6-3DBC-1F45-0D83-F83C9539144E}"/>
                </a:ext>
              </a:extLst>
            </p:cNvPr>
            <p:cNvSpPr txBox="1"/>
            <p:nvPr userDrawn="1"/>
          </p:nvSpPr>
          <p:spPr>
            <a:xfrm>
              <a:off x="6498400" y="6252808"/>
              <a:ext cx="18951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spcBef>
                  <a:spcPts val="300"/>
                </a:spcBef>
              </a:pPr>
              <a:r>
                <a:rPr lang="en-US" sz="1400" b="0" i="0" dirty="0">
                  <a:solidFill>
                    <a:schemeClr val="accent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www.northcarolina.edu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487FE88-85E2-A27B-298C-8B48E60EFA5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14070" y="6271071"/>
              <a:ext cx="2641600" cy="254000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BDB9B99-F9D0-CFA9-6FA9-BA7CDB4A0EF4}"/>
              </a:ext>
            </a:extLst>
          </p:cNvPr>
          <p:cNvSpPr txBox="1"/>
          <p:nvPr userDrawn="1"/>
        </p:nvSpPr>
        <p:spPr>
          <a:xfrm>
            <a:off x="2557979" y="3013501"/>
            <a:ext cx="4028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1"/>
                </a:solidFill>
              </a:rPr>
              <a:t>Questions?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9EA8DA-762D-E76C-EBDC-FDE7C9D0FC6F}"/>
              </a:ext>
            </a:extLst>
          </p:cNvPr>
          <p:cNvSpPr>
            <a:spLocks/>
          </p:cNvSpPr>
          <p:nvPr userDrawn="1"/>
        </p:nvSpPr>
        <p:spPr>
          <a:xfrm>
            <a:off x="2138335" y="2201893"/>
            <a:ext cx="4867331" cy="2454215"/>
          </a:xfrm>
          <a:prstGeom prst="rect">
            <a:avLst/>
          </a:prstGeom>
          <a:noFill/>
          <a:ln w="57150" cmpd="sng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1B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823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96092" y="3134700"/>
            <a:ext cx="6151816" cy="5886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7BA0DF-32D7-0C47-B016-5F540182FE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9600" y="6309361"/>
            <a:ext cx="414959" cy="200770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95FDE913-508A-8F41-B74F-DB06C609F1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81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49" r:id="rId2"/>
    <p:sldLayoutId id="2147483663" r:id="rId3"/>
    <p:sldLayoutId id="2147483650" r:id="rId4"/>
    <p:sldLayoutId id="2147483652" r:id="rId5"/>
    <p:sldLayoutId id="2147483660" r:id="rId6"/>
    <p:sldLayoutId id="2147483665" r:id="rId7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879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CE729FF-8E24-A84A-9BB1-A4BBF4F84E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DE913-508A-8F41-B74F-DB06C609F15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62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26983-D3CB-1446-9B4C-EC3C2F9A12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DE913-508A-8F41-B74F-DB06C609F15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492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640ED2A-A08F-E649-B69B-2706133777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DE913-508A-8F41-B74F-DB06C609F15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337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F3152F2-8BA8-B54C-B20C-0C7456B273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DE913-508A-8F41-B74F-DB06C609F15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481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2708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3874879"/>
      </p:ext>
    </p:extLst>
  </p:cSld>
  <p:clrMapOvr>
    <a:masterClrMapping/>
  </p:clrMapOvr>
</p:sld>
</file>

<file path=ppt/theme/theme1.xml><?xml version="1.0" encoding="utf-8"?>
<a:theme xmlns:a="http://schemas.openxmlformats.org/drawingml/2006/main" name="UNCGA General Presentation Template (WHITE)">
  <a:themeElements>
    <a:clrScheme name="Custom 1">
      <a:dk1>
        <a:srgbClr val="BC1F51"/>
      </a:dk1>
      <a:lt1>
        <a:srgbClr val="DAE1D4"/>
      </a:lt1>
      <a:dk2>
        <a:srgbClr val="0E4875"/>
      </a:dk2>
      <a:lt2>
        <a:srgbClr val="F0F3F4"/>
      </a:lt2>
      <a:accent1>
        <a:srgbClr val="364044"/>
      </a:accent1>
      <a:accent2>
        <a:srgbClr val="FEC324"/>
      </a:accent2>
      <a:accent3>
        <a:srgbClr val="338E3A"/>
      </a:accent3>
      <a:accent4>
        <a:srgbClr val="00B6DF"/>
      </a:accent4>
      <a:accent5>
        <a:srgbClr val="EA8B2D"/>
      </a:accent5>
      <a:accent6>
        <a:srgbClr val="AE5893"/>
      </a:accent6>
      <a:hlink>
        <a:srgbClr val="8BA2A5"/>
      </a:hlink>
      <a:folHlink>
        <a:srgbClr val="3F423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spAutoFit/>
      </a:bodyPr>
      <a:lstStyle>
        <a:defPPr algn="r">
          <a:defRPr sz="1200" smtClean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A5744DF3-F65B-AF47-B29D-194929B9558A}" vid="{D59C03B8-97ED-984F-B6F2-EF22B9EAE81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UNCS-PresentationTemplate-Blue</Template>
  <TotalTime>174</TotalTime>
  <Words>4</Words>
  <Application>Microsoft Office PowerPoint</Application>
  <PresentationFormat>On-screen Show (4:3)</PresentationFormat>
  <Paragraphs>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UNCGA General Presentation Template (WHITE)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Nancy M Halley</cp:lastModifiedBy>
  <cp:revision>22</cp:revision>
  <dcterms:created xsi:type="dcterms:W3CDTF">2016-03-31T15:07:28Z</dcterms:created>
  <dcterms:modified xsi:type="dcterms:W3CDTF">2025-02-12T15:32:56Z</dcterms:modified>
</cp:coreProperties>
</file>