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BE2D5"/>
    <a:srgbClr val="0F4876"/>
    <a:srgbClr val="364044"/>
    <a:srgbClr val="371713"/>
    <a:srgbClr val="140800"/>
    <a:srgbClr val="4A1B15"/>
    <a:srgbClr val="6AA68A"/>
    <a:srgbClr val="0D7686"/>
    <a:srgbClr val="722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A25BBD-8816-4C95-8D16-32A9FD2B2A26}" v="3" dt="2025-02-12T16:31:35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0" autoAdjust="0"/>
    <p:restoredTop sz="96405" autoAdjust="0"/>
  </p:normalViewPr>
  <p:slideViewPr>
    <p:cSldViewPr snapToGrid="0" snapToObjects="1">
      <p:cViewPr varScale="1">
        <p:scale>
          <a:sx n="111" d="100"/>
          <a:sy n="111" d="100"/>
        </p:scale>
        <p:origin x="202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M Halley" userId="e84d144e-9365-44ec-b514-a823852fec99" providerId="ADAL" clId="{CB4EA5FC-B3C7-4D07-857F-10B6C09B4E54}"/>
    <pc:docChg chg="custSel modMainMaster">
      <pc:chgData name="Nancy M Halley" userId="e84d144e-9365-44ec-b514-a823852fec99" providerId="ADAL" clId="{CB4EA5FC-B3C7-4D07-857F-10B6C09B4E54}" dt="2024-03-20T18:02:53.196" v="12"/>
      <pc:docMkLst>
        <pc:docMk/>
      </pc:docMkLst>
      <pc:sldMasterChg chg="modSldLayout">
        <pc:chgData name="Nancy M Halley" userId="e84d144e-9365-44ec-b514-a823852fec99" providerId="ADAL" clId="{CB4EA5FC-B3C7-4D07-857F-10B6C09B4E54}" dt="2024-03-20T18:02:53.196" v="12"/>
        <pc:sldMasterMkLst>
          <pc:docMk/>
          <pc:sldMasterMk cId="778815434" sldId="2147483648"/>
        </pc:sldMasterMkLst>
        <pc:sldLayoutChg chg="delSp modSp mod">
          <pc:chgData name="Nancy M Halley" userId="e84d144e-9365-44ec-b514-a823852fec99" providerId="ADAL" clId="{CB4EA5FC-B3C7-4D07-857F-10B6C09B4E54}" dt="2024-03-20T18:02:46.674" v="10" actId="14100"/>
          <pc:sldLayoutMkLst>
            <pc:docMk/>
            <pc:sldMasterMk cId="778815434" sldId="2147483648"/>
            <pc:sldLayoutMk cId="312202474" sldId="2147483660"/>
          </pc:sldLayoutMkLst>
        </pc:sldLayoutChg>
        <pc:sldLayoutChg chg="addSp delSp modSp mod">
          <pc:chgData name="Nancy M Halley" userId="e84d144e-9365-44ec-b514-a823852fec99" providerId="ADAL" clId="{CB4EA5FC-B3C7-4D07-857F-10B6C09B4E54}" dt="2024-03-20T18:02:53.196" v="12"/>
          <pc:sldLayoutMkLst>
            <pc:docMk/>
            <pc:sldMasterMk cId="778815434" sldId="2147483648"/>
            <pc:sldLayoutMk cId="3238823400" sldId="2147483665"/>
          </pc:sldLayoutMkLst>
        </pc:sldLayoutChg>
      </pc:sldMasterChg>
    </pc:docChg>
  </pc:docChgLst>
  <pc:docChgLst>
    <pc:chgData name="Nancy M Halley" userId="e84d144e-9365-44ec-b514-a823852fec99" providerId="ADAL" clId="{5BA25BBD-8816-4C95-8D16-32A9FD2B2A26}"/>
    <pc:docChg chg="undo custSel modMainMaster">
      <pc:chgData name="Nancy M Halley" userId="e84d144e-9365-44ec-b514-a823852fec99" providerId="ADAL" clId="{5BA25BBD-8816-4C95-8D16-32A9FD2B2A26}" dt="2025-02-12T16:31:52.639" v="32" actId="208"/>
      <pc:docMkLst>
        <pc:docMk/>
      </pc:docMkLst>
      <pc:sldMasterChg chg="modSldLayout">
        <pc:chgData name="Nancy M Halley" userId="e84d144e-9365-44ec-b514-a823852fec99" providerId="ADAL" clId="{5BA25BBD-8816-4C95-8D16-32A9FD2B2A26}" dt="2025-02-12T16:31:52.639" v="32" actId="208"/>
        <pc:sldMasterMkLst>
          <pc:docMk/>
          <pc:sldMasterMk cId="778815434" sldId="2147483648"/>
        </pc:sldMasterMkLst>
        <pc:sldLayoutChg chg="addSp delSp modSp mod">
          <pc:chgData name="Nancy M Halley" userId="e84d144e-9365-44ec-b514-a823852fec99" providerId="ADAL" clId="{5BA25BBD-8816-4C95-8D16-32A9FD2B2A26}" dt="2025-02-12T16:31:08.819" v="8" actId="2711"/>
          <pc:sldLayoutMkLst>
            <pc:docMk/>
            <pc:sldMasterMk cId="778815434" sldId="2147483648"/>
            <pc:sldLayoutMk cId="312202474" sldId="2147483660"/>
          </pc:sldLayoutMkLst>
          <pc:spChg chg="add mod">
            <ac:chgData name="Nancy M Halley" userId="e84d144e-9365-44ec-b514-a823852fec99" providerId="ADAL" clId="{5BA25BBD-8816-4C95-8D16-32A9FD2B2A26}" dt="2025-02-12T16:30:56.968" v="7" actId="207"/>
            <ac:spMkLst>
              <pc:docMk/>
              <pc:sldMasterMk cId="778815434" sldId="2147483648"/>
              <pc:sldLayoutMk cId="312202474" sldId="2147483660"/>
              <ac:spMk id="2" creationId="{822F228A-46C0-0BE8-7E04-D44E26F13191}"/>
            </ac:spMkLst>
          </pc:spChg>
          <pc:spChg chg="add mod">
            <ac:chgData name="Nancy M Halley" userId="e84d144e-9365-44ec-b514-a823852fec99" providerId="ADAL" clId="{5BA25BBD-8816-4C95-8D16-32A9FD2B2A26}" dt="2025-02-12T16:30:52.451" v="6" actId="208"/>
            <ac:spMkLst>
              <pc:docMk/>
              <pc:sldMasterMk cId="778815434" sldId="2147483648"/>
              <pc:sldLayoutMk cId="312202474" sldId="2147483660"/>
              <ac:spMk id="3" creationId="{5FC08E61-593A-D1EC-03F3-C2F0032F70BF}"/>
            </ac:spMkLst>
          </pc:spChg>
          <pc:spChg chg="del">
            <ac:chgData name="Nancy M Halley" userId="e84d144e-9365-44ec-b514-a823852fec99" providerId="ADAL" clId="{5BA25BBD-8816-4C95-8D16-32A9FD2B2A26}" dt="2025-02-12T16:30:36.954" v="1" actId="478"/>
            <ac:spMkLst>
              <pc:docMk/>
              <pc:sldMasterMk cId="778815434" sldId="2147483648"/>
              <pc:sldLayoutMk cId="312202474" sldId="2147483660"/>
              <ac:spMk id="8" creationId="{00000000-0000-0000-0000-000000000000}"/>
            </ac:spMkLst>
          </pc:spChg>
          <pc:spChg chg="mod">
            <ac:chgData name="Nancy M Halley" userId="e84d144e-9365-44ec-b514-a823852fec99" providerId="ADAL" clId="{5BA25BBD-8816-4C95-8D16-32A9FD2B2A26}" dt="2025-02-12T16:31:08.819" v="8" actId="2711"/>
            <ac:spMkLst>
              <pc:docMk/>
              <pc:sldMasterMk cId="778815434" sldId="2147483648"/>
              <pc:sldLayoutMk cId="312202474" sldId="2147483660"/>
              <ac:spMk id="30" creationId="{A36CF19B-56DC-3B92-BCD0-D88ADB037C21}"/>
            </ac:spMkLst>
          </pc:spChg>
          <pc:spChg chg="del">
            <ac:chgData name="Nancy M Halley" userId="e84d144e-9365-44ec-b514-a823852fec99" providerId="ADAL" clId="{5BA25BBD-8816-4C95-8D16-32A9FD2B2A26}" dt="2025-02-12T16:30:38.055" v="2" actId="478"/>
            <ac:spMkLst>
              <pc:docMk/>
              <pc:sldMasterMk cId="778815434" sldId="2147483648"/>
              <pc:sldLayoutMk cId="312202474" sldId="2147483660"/>
              <ac:spMk id="36" creationId="{00000000-0000-0000-0000-000000000000}"/>
            </ac:spMkLst>
          </pc:spChg>
          <pc:spChg chg="del">
            <ac:chgData name="Nancy M Halley" userId="e84d144e-9365-44ec-b514-a823852fec99" providerId="ADAL" clId="{5BA25BBD-8816-4C95-8D16-32A9FD2B2A26}" dt="2025-02-12T16:30:35.901" v="0" actId="478"/>
            <ac:spMkLst>
              <pc:docMk/>
              <pc:sldMasterMk cId="778815434" sldId="2147483648"/>
              <pc:sldLayoutMk cId="312202474" sldId="2147483660"/>
              <ac:spMk id="37" creationId="{00000000-0000-0000-0000-000000000000}"/>
            </ac:spMkLst>
          </pc:spChg>
        </pc:sldLayoutChg>
        <pc:sldLayoutChg chg="addSp delSp modSp mod">
          <pc:chgData name="Nancy M Halley" userId="e84d144e-9365-44ec-b514-a823852fec99" providerId="ADAL" clId="{5BA25BBD-8816-4C95-8D16-32A9FD2B2A26}" dt="2025-02-12T16:31:52.639" v="32" actId="208"/>
          <pc:sldLayoutMkLst>
            <pc:docMk/>
            <pc:sldMasterMk cId="778815434" sldId="2147483648"/>
            <pc:sldLayoutMk cId="3238823400" sldId="2147483665"/>
          </pc:sldLayoutMkLst>
          <pc:spChg chg="mod">
            <ac:chgData name="Nancy M Halley" userId="e84d144e-9365-44ec-b514-a823852fec99" providerId="ADAL" clId="{5BA25BBD-8816-4C95-8D16-32A9FD2B2A26}" dt="2025-02-12T16:31:19.278" v="9" actId="2711"/>
            <ac:spMkLst>
              <pc:docMk/>
              <pc:sldMasterMk cId="778815434" sldId="2147483648"/>
              <pc:sldLayoutMk cId="3238823400" sldId="2147483665"/>
              <ac:spMk id="3" creationId="{B271CDBB-B1FA-6068-DCB6-36696CFB1F8E}"/>
            </ac:spMkLst>
          </pc:spChg>
          <pc:spChg chg="add del mod">
            <ac:chgData name="Nancy M Halley" userId="e84d144e-9365-44ec-b514-a823852fec99" providerId="ADAL" clId="{5BA25BBD-8816-4C95-8D16-32A9FD2B2A26}" dt="2025-02-12T16:31:30.056" v="13" actId="478"/>
            <ac:spMkLst>
              <pc:docMk/>
              <pc:sldMasterMk cId="778815434" sldId="2147483648"/>
              <pc:sldLayoutMk cId="3238823400" sldId="2147483665"/>
              <ac:spMk id="5" creationId="{172B3848-1C5E-BD8D-F0E7-9D641540D369}"/>
            </ac:spMkLst>
          </pc:spChg>
          <pc:spChg chg="add del mod">
            <ac:chgData name="Nancy M Halley" userId="e84d144e-9365-44ec-b514-a823852fec99" providerId="ADAL" clId="{5BA25BBD-8816-4C95-8D16-32A9FD2B2A26}" dt="2025-02-12T16:31:34.970" v="17" actId="478"/>
            <ac:spMkLst>
              <pc:docMk/>
              <pc:sldMasterMk cId="778815434" sldId="2147483648"/>
              <pc:sldLayoutMk cId="3238823400" sldId="2147483665"/>
              <ac:spMk id="6" creationId="{59BDB9C3-1C91-1919-87F1-47C16EDD1ABD}"/>
            </ac:spMkLst>
          </pc:spChg>
          <pc:spChg chg="add mod">
            <ac:chgData name="Nancy M Halley" userId="e84d144e-9365-44ec-b514-a823852fec99" providerId="ADAL" clId="{5BA25BBD-8816-4C95-8D16-32A9FD2B2A26}" dt="2025-02-12T16:31:44.645" v="31" actId="207"/>
            <ac:spMkLst>
              <pc:docMk/>
              <pc:sldMasterMk cId="778815434" sldId="2147483648"/>
              <pc:sldLayoutMk cId="3238823400" sldId="2147483665"/>
              <ac:spMk id="7" creationId="{91E309E6-9B15-6765-4E3A-BFCB59CAE29B}"/>
            </ac:spMkLst>
          </pc:spChg>
          <pc:spChg chg="add mod">
            <ac:chgData name="Nancy M Halley" userId="e84d144e-9365-44ec-b514-a823852fec99" providerId="ADAL" clId="{5BA25BBD-8816-4C95-8D16-32A9FD2B2A26}" dt="2025-02-12T16:31:52.639" v="32" actId="208"/>
            <ac:spMkLst>
              <pc:docMk/>
              <pc:sldMasterMk cId="778815434" sldId="2147483648"/>
              <pc:sldLayoutMk cId="3238823400" sldId="2147483665"/>
              <ac:spMk id="8" creationId="{DEB9490E-5ABE-6D84-6F91-6AC1D610FF24}"/>
            </ac:spMkLst>
          </pc:spChg>
          <pc:spChg chg="del mod">
            <ac:chgData name="Nancy M Halley" userId="e84d144e-9365-44ec-b514-a823852fec99" providerId="ADAL" clId="{5BA25BBD-8816-4C95-8D16-32A9FD2B2A26}" dt="2025-02-12T16:31:32.135" v="15" actId="478"/>
            <ac:spMkLst>
              <pc:docMk/>
              <pc:sldMasterMk cId="778815434" sldId="2147483648"/>
              <pc:sldLayoutMk cId="3238823400" sldId="2147483665"/>
              <ac:spMk id="15" creationId="{00000000-0000-0000-0000-000000000000}"/>
            </ac:spMkLst>
          </pc:spChg>
          <pc:spChg chg="del">
            <ac:chgData name="Nancy M Halley" userId="e84d144e-9365-44ec-b514-a823852fec99" providerId="ADAL" clId="{5BA25BBD-8816-4C95-8D16-32A9FD2B2A26}" dt="2025-02-12T16:31:28.249" v="12" actId="478"/>
            <ac:spMkLst>
              <pc:docMk/>
              <pc:sldMasterMk cId="778815434" sldId="2147483648"/>
              <pc:sldLayoutMk cId="3238823400" sldId="2147483665"/>
              <ac:spMk id="19" creationId="{00000000-0000-0000-0000-000000000000}"/>
            </ac:spMkLst>
          </pc:spChg>
          <pc:spChg chg="del">
            <ac:chgData name="Nancy M Halley" userId="e84d144e-9365-44ec-b514-a823852fec99" providerId="ADAL" clId="{5BA25BBD-8816-4C95-8D16-32A9FD2B2A26}" dt="2025-02-12T16:31:26.762" v="11" actId="478"/>
            <ac:spMkLst>
              <pc:docMk/>
              <pc:sldMasterMk cId="778815434" sldId="2147483648"/>
              <pc:sldLayoutMk cId="3238823400" sldId="2147483665"/>
              <ac:spMk id="20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8BA96-5DA3-B748-9803-BAC60ACC1A52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8EEB4-5E1F-3C4F-86F0-B25C5ECEA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0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83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3861" y="2704985"/>
            <a:ext cx="8476278" cy="115556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 b="1" cap="all" normalizeH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6600"/>
            <a:ext cx="6400800" cy="67992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3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00241" y="1649106"/>
            <a:ext cx="4943519" cy="4729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7E85C-BA39-D844-89F9-FB7DFB64F3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68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04985"/>
            <a:ext cx="7772400" cy="11555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000" b="0" cap="all" normalizeH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6600"/>
            <a:ext cx="6400800" cy="679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/>
          <p:cNvSpPr>
            <a:spLocks noChangeAspect="1"/>
          </p:cNvSpPr>
          <p:nvPr userDrawn="1"/>
        </p:nvSpPr>
        <p:spPr>
          <a:xfrm>
            <a:off x="365874" y="1342495"/>
            <a:ext cx="8412252" cy="4173010"/>
          </a:xfrm>
          <a:prstGeom prst="rect">
            <a:avLst/>
          </a:prstGeom>
          <a:noFill/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AF271-A3FB-FA4D-A84E-78893272DC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3A3E6D-90F5-A058-4B8A-36C0DBE1E1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00241" y="1752618"/>
            <a:ext cx="4943519" cy="4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3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43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ADD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250"/>
            <a:ext cx="8229600" cy="49569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 marL="742950" indent="-285750">
              <a:buClr>
                <a:srgbClr val="FFFFFF"/>
              </a:buClr>
              <a:buSzPct val="75000"/>
              <a:buFont typeface="Courier New" charset="0"/>
              <a:buChar char="o"/>
              <a:defRPr>
                <a:solidFill>
                  <a:srgbClr val="FFFFFF"/>
                </a:solidFill>
              </a:defRPr>
            </a:lvl2pPr>
            <a:lvl3pPr marL="1143000" indent="-228600">
              <a:buSzPct val="75000"/>
              <a:buFont typeface="Arial"/>
              <a:buChar char="•"/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/>
          </p:cNvSpPr>
          <p:nvPr userDrawn="1"/>
        </p:nvSpPr>
        <p:spPr>
          <a:xfrm>
            <a:off x="555020" y="6209117"/>
            <a:ext cx="1463040" cy="524147"/>
          </a:xfrm>
          <a:prstGeom prst="rect">
            <a:avLst/>
          </a:prstGeom>
          <a:noFill/>
          <a:ln w="28575" cmpd="sng">
            <a:solidFill>
              <a:srgbClr val="0F48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458603" y="1018053"/>
            <a:ext cx="222679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4A419A2-49C9-3044-AFE4-03FD926DBF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281928"/>
            <a:ext cx="2633472" cy="2519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9FFB3-E816-9747-89BE-37B50EA0AE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9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9090"/>
            <a:ext cx="4038600" cy="497707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  <a:lvl2pPr marL="800100" indent="-342900">
              <a:buSzPct val="75000"/>
              <a:buFont typeface="Courier New"/>
              <a:buChar char="o"/>
              <a:defRPr sz="24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9090"/>
            <a:ext cx="4038600" cy="497707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  <a:lvl2pPr marL="742950" indent="-285750">
              <a:buSzPct val="75000"/>
              <a:buFont typeface="Courier New"/>
              <a:buChar char="o"/>
              <a:defRPr sz="24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458603" y="1018053"/>
            <a:ext cx="222679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434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ADD SLIDE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ED1B9D-6A91-564E-A1F6-6CE8FE76C4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281928"/>
            <a:ext cx="2633472" cy="2519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D03F56-45F4-944C-A3D4-7B2B8E489D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4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(clos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E7F4A82-59EB-3FA6-D988-01725F2CBE92}"/>
              </a:ext>
            </a:extLst>
          </p:cNvPr>
          <p:cNvGrpSpPr/>
          <p:nvPr userDrawn="1"/>
        </p:nvGrpSpPr>
        <p:grpSpPr>
          <a:xfrm>
            <a:off x="594139" y="6334391"/>
            <a:ext cx="7955721" cy="307777"/>
            <a:chOff x="584675" y="5161203"/>
            <a:chExt cx="7955721" cy="3077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36CF19B-56DC-3B92-BCD0-D88ADB037C21}"/>
                </a:ext>
              </a:extLst>
            </p:cNvPr>
            <p:cNvSpPr txBox="1"/>
            <p:nvPr userDrawn="1"/>
          </p:nvSpPr>
          <p:spPr>
            <a:xfrm>
              <a:off x="6576557" y="5161203"/>
              <a:ext cx="1963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300"/>
                </a:spcBef>
              </a:pPr>
              <a:r>
                <a:rPr lang="en-US" sz="1400" b="0" i="0" dirty="0">
                  <a:solidFill>
                    <a:schemeClr val="bg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www.northcarolina.edu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EC76FDE-1806-57CD-CB5E-041635EB1E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84675" y="5209726"/>
              <a:ext cx="2654708" cy="25400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22F228A-46C0-0BE8-7E04-D44E26F13191}"/>
              </a:ext>
            </a:extLst>
          </p:cNvPr>
          <p:cNvSpPr txBox="1"/>
          <p:nvPr userDrawn="1"/>
        </p:nvSpPr>
        <p:spPr>
          <a:xfrm>
            <a:off x="2557979" y="3013501"/>
            <a:ext cx="4028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C08E61-593A-D1EC-03F3-C2F0032F70BF}"/>
              </a:ext>
            </a:extLst>
          </p:cNvPr>
          <p:cNvSpPr>
            <a:spLocks/>
          </p:cNvSpPr>
          <p:nvPr userDrawn="1"/>
        </p:nvSpPr>
        <p:spPr>
          <a:xfrm>
            <a:off x="2138335" y="2201893"/>
            <a:ext cx="4867331" cy="2454215"/>
          </a:xfrm>
          <a:prstGeom prst="rect">
            <a:avLst/>
          </a:prstGeom>
          <a:noFill/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0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(closing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72BA4F-B9DD-7610-9FF6-F5D0EBFD199F}"/>
              </a:ext>
            </a:extLst>
          </p:cNvPr>
          <p:cNvGrpSpPr/>
          <p:nvPr userDrawn="1"/>
        </p:nvGrpSpPr>
        <p:grpSpPr>
          <a:xfrm>
            <a:off x="594139" y="6334391"/>
            <a:ext cx="7955721" cy="307777"/>
            <a:chOff x="584675" y="5161203"/>
            <a:chExt cx="7955721" cy="3077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271CDBB-B1FA-6068-DCB6-36696CFB1F8E}"/>
                </a:ext>
              </a:extLst>
            </p:cNvPr>
            <p:cNvSpPr txBox="1"/>
            <p:nvPr userDrawn="1"/>
          </p:nvSpPr>
          <p:spPr>
            <a:xfrm>
              <a:off x="6576557" y="5161203"/>
              <a:ext cx="1963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300"/>
                </a:spcBef>
              </a:pPr>
              <a:r>
                <a:rPr lang="en-US" sz="1400" b="0" i="0" dirty="0">
                  <a:solidFill>
                    <a:schemeClr val="bg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www.northcarolina.edu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0B8D7AE-38E0-35C8-6233-3727332FAB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84675" y="5209726"/>
              <a:ext cx="2654708" cy="2540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1E309E6-9B15-6765-4E3A-BFCB59CAE29B}"/>
              </a:ext>
            </a:extLst>
          </p:cNvPr>
          <p:cNvSpPr txBox="1"/>
          <p:nvPr userDrawn="1"/>
        </p:nvSpPr>
        <p:spPr>
          <a:xfrm>
            <a:off x="2557979" y="3013501"/>
            <a:ext cx="4028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B9490E-5ABE-6D84-6F91-6AC1D610FF24}"/>
              </a:ext>
            </a:extLst>
          </p:cNvPr>
          <p:cNvSpPr>
            <a:spLocks/>
          </p:cNvSpPr>
          <p:nvPr userDrawn="1"/>
        </p:nvSpPr>
        <p:spPr>
          <a:xfrm>
            <a:off x="2138335" y="2201893"/>
            <a:ext cx="4867331" cy="2454215"/>
          </a:xfrm>
          <a:prstGeom prst="rect">
            <a:avLst/>
          </a:prstGeom>
          <a:noFill/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1B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2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451337" y="3130418"/>
            <a:ext cx="6241327" cy="5971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461F24-BBF7-F947-9527-3EB00BD373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9600" y="6309360"/>
            <a:ext cx="411480" cy="20116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78B70AE9-4EC5-F64D-B039-ED907727A9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1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63" r:id="rId3"/>
    <p:sldLayoutId id="2147483650" r:id="rId4"/>
    <p:sldLayoutId id="2147483652" r:id="rId5"/>
    <p:sldLayoutId id="2147483660" r:id="rId6"/>
    <p:sldLayoutId id="2147483665" r:id="rId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87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46905-FDCA-9542-B2D0-BFE1403E2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2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F13E7-F014-7A4E-9EF7-53BA319B3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92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C7D6B-F9FC-1745-8423-AC059836C1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37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BE0FC-115B-D047-A73D-D95F5B3E4E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70AE9-4EC5-F64D-B039-ED907727A92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8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70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874879"/>
      </p:ext>
    </p:extLst>
  </p:cSld>
  <p:clrMapOvr>
    <a:masterClrMapping/>
  </p:clrMapOvr>
</p:sld>
</file>

<file path=ppt/theme/theme1.xml><?xml version="1.0" encoding="utf-8"?>
<a:theme xmlns:a="http://schemas.openxmlformats.org/drawingml/2006/main" name="UNCGA General Presentation Template (WHITE)">
  <a:themeElements>
    <a:clrScheme name="Custom 1">
      <a:dk1>
        <a:srgbClr val="BC1F51"/>
      </a:dk1>
      <a:lt1>
        <a:srgbClr val="DAE1D4"/>
      </a:lt1>
      <a:dk2>
        <a:srgbClr val="0E4875"/>
      </a:dk2>
      <a:lt2>
        <a:srgbClr val="F0F3F4"/>
      </a:lt2>
      <a:accent1>
        <a:srgbClr val="364044"/>
      </a:accent1>
      <a:accent2>
        <a:srgbClr val="FEC324"/>
      </a:accent2>
      <a:accent3>
        <a:srgbClr val="338E3A"/>
      </a:accent3>
      <a:accent4>
        <a:srgbClr val="00B6DF"/>
      </a:accent4>
      <a:accent5>
        <a:srgbClr val="EA8B2D"/>
      </a:accent5>
      <a:accent6>
        <a:srgbClr val="AE5893"/>
      </a:accent6>
      <a:hlink>
        <a:srgbClr val="8BA2A5"/>
      </a:hlink>
      <a:folHlink>
        <a:srgbClr val="3F423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5744DF3-F65B-AF47-B29D-194929B9558A}" vid="{D59C03B8-97ED-984F-B6F2-EF22B9EAE8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UNCS-PresentationTemplate-Blue</Template>
  <TotalTime>263</TotalTime>
  <Words>4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Courier New</vt:lpstr>
      <vt:lpstr>UNCGA General Presentation Template (WHITE)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Nancy M Halley</cp:lastModifiedBy>
  <cp:revision>22</cp:revision>
  <dcterms:created xsi:type="dcterms:W3CDTF">2016-03-31T15:07:28Z</dcterms:created>
  <dcterms:modified xsi:type="dcterms:W3CDTF">2025-02-12T16:32:00Z</dcterms:modified>
</cp:coreProperties>
</file>