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A1B15"/>
    <a:srgbClr val="0F4876"/>
    <a:srgbClr val="140800"/>
    <a:srgbClr val="364044"/>
    <a:srgbClr val="371713"/>
    <a:srgbClr val="6AA68A"/>
    <a:srgbClr val="0D7686"/>
    <a:srgbClr val="722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DBCD51-B9F0-4D86-B78D-354D411A95BE}" v="1" dt="2025-02-12T16:29:39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4" autoAdjust="0"/>
    <p:restoredTop sz="88183" autoAdjust="0"/>
  </p:normalViewPr>
  <p:slideViewPr>
    <p:cSldViewPr snapToGrid="0" snapToObjects="1">
      <p:cViewPr varScale="1">
        <p:scale>
          <a:sx n="97" d="100"/>
          <a:sy n="97" d="100"/>
        </p:scale>
        <p:origin x="25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M Halley" userId="e84d144e-9365-44ec-b514-a823852fec99" providerId="ADAL" clId="{40DBCD51-B9F0-4D86-B78D-354D411A95BE}"/>
    <pc:docChg chg="custSel addSld delSld modSld">
      <pc:chgData name="Nancy M Halley" userId="e84d144e-9365-44ec-b514-a823852fec99" providerId="ADAL" clId="{40DBCD51-B9F0-4D86-B78D-354D411A95BE}" dt="2025-02-12T16:29:49.191" v="5" actId="478"/>
      <pc:docMkLst>
        <pc:docMk/>
      </pc:docMkLst>
      <pc:sldChg chg="addSp delSp modSp del mod">
        <pc:chgData name="Nancy M Halley" userId="e84d144e-9365-44ec-b514-a823852fec99" providerId="ADAL" clId="{40DBCD51-B9F0-4D86-B78D-354D411A95BE}" dt="2025-02-12T16:29:46.141" v="4" actId="2696"/>
        <pc:sldMkLst>
          <pc:docMk/>
          <pc:sldMk cId="1139337689" sldId="259"/>
        </pc:sldMkLst>
        <pc:spChg chg="add del mod">
          <ac:chgData name="Nancy M Halley" userId="e84d144e-9365-44ec-b514-a823852fec99" providerId="ADAL" clId="{40DBCD51-B9F0-4D86-B78D-354D411A95BE}" dt="2025-02-12T16:29:30.171" v="2" actId="478"/>
          <ac:spMkLst>
            <pc:docMk/>
            <pc:sldMk cId="1139337689" sldId="259"/>
            <ac:spMk id="4" creationId="{DE80DADC-82AF-6215-0836-DBDC4AEBE88A}"/>
          </ac:spMkLst>
        </pc:spChg>
      </pc:sldChg>
      <pc:sldChg chg="delSp add mod">
        <pc:chgData name="Nancy M Halley" userId="e84d144e-9365-44ec-b514-a823852fec99" providerId="ADAL" clId="{40DBCD51-B9F0-4D86-B78D-354D411A95BE}" dt="2025-02-12T16:29:49.191" v="5" actId="478"/>
        <pc:sldMkLst>
          <pc:docMk/>
          <pc:sldMk cId="3804829872" sldId="264"/>
        </pc:sldMkLst>
        <pc:spChg chg="del">
          <ac:chgData name="Nancy M Halley" userId="e84d144e-9365-44ec-b514-a823852fec99" providerId="ADAL" clId="{40DBCD51-B9F0-4D86-B78D-354D411A95BE}" dt="2025-02-12T16:29:49.191" v="5" actId="478"/>
          <ac:spMkLst>
            <pc:docMk/>
            <pc:sldMk cId="3804829872" sldId="264"/>
            <ac:spMk id="8" creationId="{9640ED2A-A08F-E649-B69B-2706133777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8BA96-5DA3-B748-9803-BAC60ACC1A52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8EEB4-5E1F-3C4F-86F0-B25C5ECEA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0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5AD27-FA13-AA44-A0DD-9F29A6537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3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3861" y="2704985"/>
            <a:ext cx="8476278" cy="115556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 b="1" cap="all" normalizeH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607B65-C988-EB4A-9313-96C8B5B026DF}"/>
              </a:ext>
            </a:extLst>
          </p:cNvPr>
          <p:cNvSpPr>
            <a:spLocks noChangeAspect="1"/>
          </p:cNvSpPr>
          <p:nvPr userDrawn="1"/>
        </p:nvSpPr>
        <p:spPr>
          <a:xfrm>
            <a:off x="2995300" y="1061959"/>
            <a:ext cx="3154025" cy="1261610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5A7FD-E491-6E4F-B972-8E075ADC71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7560" y="1613941"/>
            <a:ext cx="2468880" cy="23622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60ECC59-C476-174B-8E6F-BEC9977C75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68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04985"/>
            <a:ext cx="7772400" cy="11555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000" b="0" cap="all" normalizeH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365874" y="1342495"/>
            <a:ext cx="8412252" cy="4173010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A462E8-704A-9A42-98B6-EF76F0E30C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9701" y="1828800"/>
            <a:ext cx="3291840" cy="3149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FF5CD-D4BE-E24F-8F8D-F17ACAF22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3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43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250"/>
            <a:ext cx="8229600" cy="49569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rgbClr val="4A1B15"/>
              </a:buClr>
              <a:buSzPct val="75000"/>
              <a:buFont typeface="Courier New"/>
              <a:buChar char="o"/>
              <a:defRPr>
                <a:solidFill>
                  <a:schemeClr val="accent1"/>
                </a:solidFill>
              </a:defRPr>
            </a:lvl2pPr>
            <a:lvl3pPr marL="1143000" indent="-228600">
              <a:buSzPct val="75000"/>
              <a:buFont typeface="Arial"/>
              <a:buChar char="•"/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>
            <a:off x="457200" y="6209117"/>
            <a:ext cx="1463040" cy="524147"/>
          </a:xfrm>
          <a:prstGeom prst="rect">
            <a:avLst/>
          </a:prstGeom>
          <a:noFill/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3BC07-5083-0E45-AFE4-19E78E56D0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77361"/>
            <a:ext cx="2637173" cy="252322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D592E-D86C-2B43-9FA9-F27EC01AD7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9090"/>
            <a:ext cx="4038600" cy="497707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 marL="800100" indent="-342900">
              <a:buSzPct val="75000"/>
              <a:buFont typeface="Courier New"/>
              <a:buChar char="o"/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9090"/>
            <a:ext cx="4038600" cy="497707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 marL="742950" indent="-285750">
              <a:buSzPct val="75000"/>
              <a:buFont typeface="Courier New"/>
              <a:buChar char="o"/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7295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2B71BA-2438-4446-923F-78311E345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71071"/>
            <a:ext cx="2641600" cy="254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6DC6D-E90F-6941-9B54-B8FC9D763F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29600" y="6309361"/>
            <a:ext cx="414959" cy="200770"/>
          </a:xfrm>
        </p:spPr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4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clos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7979" y="2514600"/>
            <a:ext cx="4028043" cy="1828800"/>
          </a:xfrm>
          <a:prstGeom prst="rect">
            <a:avLst/>
          </a:prstGeom>
          <a:noFill/>
          <a:ln w="57150" cmpd="sng">
            <a:solidFill>
              <a:srgbClr val="4A1B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 userDrawn="1"/>
        </p:nvSpPr>
        <p:spPr>
          <a:xfrm>
            <a:off x="2557979" y="3013501"/>
            <a:ext cx="402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THANK</a:t>
            </a:r>
            <a:r>
              <a:rPr lang="en-US" sz="4800" baseline="0" dirty="0">
                <a:solidFill>
                  <a:schemeClr val="accent1"/>
                </a:solidFill>
              </a:rPr>
              <a:t> YOU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37" name="Rectangle 36"/>
          <p:cNvSpPr>
            <a:spLocks/>
          </p:cNvSpPr>
          <p:nvPr userDrawn="1"/>
        </p:nvSpPr>
        <p:spPr>
          <a:xfrm>
            <a:off x="2557979" y="2514600"/>
            <a:ext cx="4028043" cy="1828800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91109" y="6354930"/>
            <a:ext cx="855395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650" dirty="0">
                <a:solidFill>
                  <a:schemeClr val="accent1"/>
                </a:solidFill>
                <a:latin typeface="+mn-lt"/>
              </a:rPr>
              <a:t>CONNECT           </a:t>
            </a:r>
            <a:r>
              <a:rPr lang="en-US" sz="1650" b="0" i="0" dirty="0">
                <a:solidFill>
                  <a:schemeClr val="accent1"/>
                </a:solidFill>
                <a:latin typeface="+mn-lt"/>
                <a:cs typeface="Whitney Book"/>
              </a:rPr>
              <a:t>www.northcarolina.edu</a:t>
            </a:r>
            <a:r>
              <a:rPr lang="en-US" sz="1650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uncsystem</a:t>
            </a:r>
            <a:r>
              <a:rPr lang="en-US" sz="1650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sz="1650" b="0" i="0" dirty="0">
                <a:solidFill>
                  <a:schemeClr val="accent1"/>
                </a:solidFill>
                <a:latin typeface="+mn-lt"/>
                <a:cs typeface="Whitney Book"/>
              </a:rPr>
              <a:t>@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UNC_system</a:t>
            </a:r>
            <a:r>
              <a:rPr lang="en-US" sz="1650" b="0" i="0" baseline="0" dirty="0">
                <a:solidFill>
                  <a:schemeClr val="accent1"/>
                </a:solidFill>
                <a:latin typeface="+mn-lt"/>
                <a:cs typeface="+mn-cs"/>
              </a:rPr>
              <a:t>           @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UNC_system</a:t>
            </a:r>
            <a:r>
              <a:rPr lang="en-US" sz="1650" b="0" i="0" dirty="0">
                <a:solidFill>
                  <a:schemeClr val="accent1"/>
                </a:solidFill>
                <a:latin typeface="+mn-lt"/>
                <a:cs typeface="Whitney Book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0518" y="6453789"/>
            <a:ext cx="156832" cy="166607"/>
          </a:xfrm>
          <a:prstGeom prst="rect">
            <a:avLst/>
          </a:prstGeom>
        </p:spPr>
      </p:pic>
      <p:sp>
        <p:nvSpPr>
          <p:cNvPr id="20" name="Rectangle 19"/>
          <p:cNvSpPr>
            <a:spLocks noChangeAspect="1"/>
          </p:cNvSpPr>
          <p:nvPr userDrawn="1"/>
        </p:nvSpPr>
        <p:spPr>
          <a:xfrm>
            <a:off x="4015678" y="6432550"/>
            <a:ext cx="207730" cy="211106"/>
          </a:xfrm>
          <a:prstGeom prst="rect">
            <a:avLst/>
          </a:prstGeom>
          <a:noFill/>
          <a:ln w="31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61250" y="6447439"/>
            <a:ext cx="183078" cy="183078"/>
          </a:xfrm>
          <a:prstGeom prst="rect">
            <a:avLst/>
          </a:prstGeom>
        </p:spPr>
      </p:pic>
      <p:sp>
        <p:nvSpPr>
          <p:cNvPr id="22" name="Rectangle 21"/>
          <p:cNvSpPr>
            <a:spLocks noChangeAspect="1"/>
          </p:cNvSpPr>
          <p:nvPr userDrawn="1"/>
        </p:nvSpPr>
        <p:spPr>
          <a:xfrm>
            <a:off x="5446827" y="6432550"/>
            <a:ext cx="207730" cy="211106"/>
          </a:xfrm>
          <a:prstGeom prst="rect">
            <a:avLst/>
          </a:prstGeom>
          <a:noFill/>
          <a:ln w="31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95425" y="6443820"/>
            <a:ext cx="158028" cy="181880"/>
          </a:xfrm>
          <a:prstGeom prst="rect">
            <a:avLst/>
          </a:prstGeom>
        </p:spPr>
      </p:pic>
      <p:sp>
        <p:nvSpPr>
          <p:cNvPr id="24" name="Rectangle 23"/>
          <p:cNvSpPr>
            <a:spLocks noChangeAspect="1"/>
          </p:cNvSpPr>
          <p:nvPr userDrawn="1"/>
        </p:nvSpPr>
        <p:spPr>
          <a:xfrm>
            <a:off x="1471539" y="6432550"/>
            <a:ext cx="207730" cy="211106"/>
          </a:xfrm>
          <a:prstGeom prst="rect">
            <a:avLst/>
          </a:prstGeom>
          <a:noFill/>
          <a:ln w="31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65233" y="6462143"/>
            <a:ext cx="155448" cy="155448"/>
          </a:xfrm>
          <a:prstGeom prst="rect">
            <a:avLst/>
          </a:prstGeom>
        </p:spPr>
      </p:pic>
      <p:sp>
        <p:nvSpPr>
          <p:cNvPr id="26" name="Rectangle 25"/>
          <p:cNvSpPr>
            <a:spLocks noChangeAspect="1"/>
          </p:cNvSpPr>
          <p:nvPr userDrawn="1"/>
        </p:nvSpPr>
        <p:spPr>
          <a:xfrm>
            <a:off x="7231026" y="6432550"/>
            <a:ext cx="207730" cy="211106"/>
          </a:xfrm>
          <a:prstGeom prst="rect">
            <a:avLst/>
          </a:prstGeom>
          <a:noFill/>
          <a:ln w="31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0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closing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 userDrawn="1"/>
        </p:nvSpPr>
        <p:spPr>
          <a:xfrm>
            <a:off x="2557978" y="2962846"/>
            <a:ext cx="40280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QUESTIONS</a:t>
            </a:r>
            <a:r>
              <a:rPr lang="en-US" sz="5200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21" name="Rectangle 20"/>
          <p:cNvSpPr>
            <a:spLocks noChangeAspect="1"/>
          </p:cNvSpPr>
          <p:nvPr userDrawn="1"/>
        </p:nvSpPr>
        <p:spPr>
          <a:xfrm>
            <a:off x="2557979" y="2514600"/>
            <a:ext cx="4028043" cy="1828800"/>
          </a:xfrm>
          <a:prstGeom prst="rect">
            <a:avLst/>
          </a:prstGeom>
          <a:noFill/>
          <a:ln w="57150" cmpd="sng">
            <a:solidFill>
              <a:srgbClr val="0F48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557979" y="2514600"/>
            <a:ext cx="4028043" cy="1828800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91109" y="6354930"/>
            <a:ext cx="855395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650" dirty="0">
                <a:solidFill>
                  <a:schemeClr val="accent1"/>
                </a:solidFill>
                <a:latin typeface="+mn-lt"/>
              </a:rPr>
              <a:t>CONNECT           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www.northcarolina.edu</a:t>
            </a:r>
            <a:r>
              <a:rPr lang="en-US" sz="1650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uncsystem</a:t>
            </a:r>
            <a:r>
              <a:rPr lang="en-US" sz="1650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sz="1650" b="0" i="0" dirty="0">
                <a:solidFill>
                  <a:schemeClr val="accent1"/>
                </a:solidFill>
                <a:latin typeface="+mn-lt"/>
                <a:cs typeface="Whitney Book"/>
              </a:rPr>
              <a:t>@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UNC_system</a:t>
            </a:r>
            <a:r>
              <a:rPr lang="en-US" sz="1650" b="0" i="0" baseline="0" dirty="0">
                <a:solidFill>
                  <a:schemeClr val="accent1"/>
                </a:solidFill>
                <a:latin typeface="+mn-lt"/>
                <a:cs typeface="+mn-cs"/>
              </a:rPr>
              <a:t>           @</a:t>
            </a:r>
            <a:r>
              <a:rPr lang="en-US" sz="1650" b="0" i="0" dirty="0" err="1">
                <a:solidFill>
                  <a:schemeClr val="accent1"/>
                </a:solidFill>
                <a:latin typeface="+mn-lt"/>
                <a:cs typeface="Whitney Book"/>
              </a:rPr>
              <a:t>UNC_system</a:t>
            </a:r>
            <a:r>
              <a:rPr lang="en-US" sz="1650" b="0" i="0" dirty="0">
                <a:solidFill>
                  <a:schemeClr val="accent1"/>
                </a:solidFill>
                <a:latin typeface="+mn-lt"/>
                <a:cs typeface="Whitney Book"/>
              </a:rPr>
              <a:t>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090380" y="6470650"/>
            <a:ext cx="75438" cy="145288"/>
          </a:xfrm>
          <a:prstGeom prst="rect">
            <a:avLst/>
          </a:prstGeom>
        </p:spPr>
      </p:pic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015678" y="6432550"/>
            <a:ext cx="207730" cy="211106"/>
          </a:xfrm>
          <a:prstGeom prst="rect">
            <a:avLst/>
          </a:prstGeom>
          <a:noFill/>
          <a:ln w="3175" cmpd="sng">
            <a:solidFill>
              <a:srgbClr val="4A1B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5487384" y="6489702"/>
            <a:ext cx="137160" cy="111252"/>
          </a:xfrm>
          <a:prstGeom prst="rect">
            <a:avLst/>
          </a:prstGeom>
        </p:spPr>
      </p:pic>
      <p:sp>
        <p:nvSpPr>
          <p:cNvPr id="18" name="Rectangle 17"/>
          <p:cNvSpPr>
            <a:spLocks noChangeAspect="1"/>
          </p:cNvSpPr>
          <p:nvPr userDrawn="1"/>
        </p:nvSpPr>
        <p:spPr>
          <a:xfrm>
            <a:off x="5446827" y="6432550"/>
            <a:ext cx="207730" cy="211106"/>
          </a:xfrm>
          <a:prstGeom prst="rect">
            <a:avLst/>
          </a:prstGeom>
          <a:noFill/>
          <a:ln w="3175" cmpd="sng">
            <a:solidFill>
              <a:srgbClr val="4A1B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524981" y="6451214"/>
            <a:ext cx="128471" cy="169619"/>
          </a:xfrm>
          <a:prstGeom prst="rect">
            <a:avLst/>
          </a:prstGeom>
        </p:spPr>
      </p:pic>
      <p:sp>
        <p:nvSpPr>
          <p:cNvPr id="30" name="Rectangle 29"/>
          <p:cNvSpPr>
            <a:spLocks noChangeAspect="1"/>
          </p:cNvSpPr>
          <p:nvPr userDrawn="1"/>
        </p:nvSpPr>
        <p:spPr>
          <a:xfrm>
            <a:off x="1471539" y="6432550"/>
            <a:ext cx="207730" cy="211106"/>
          </a:xfrm>
          <a:prstGeom prst="rect">
            <a:avLst/>
          </a:prstGeom>
          <a:noFill/>
          <a:ln w="3175" cmpd="sng">
            <a:solidFill>
              <a:srgbClr val="4A1B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233" y="6462143"/>
            <a:ext cx="155448" cy="155448"/>
          </a:xfrm>
          <a:prstGeom prst="rect">
            <a:avLst/>
          </a:prstGeom>
        </p:spPr>
      </p:pic>
      <p:sp>
        <p:nvSpPr>
          <p:cNvPr id="32" name="Rectangle 31"/>
          <p:cNvSpPr>
            <a:spLocks noChangeAspect="1"/>
          </p:cNvSpPr>
          <p:nvPr userDrawn="1"/>
        </p:nvSpPr>
        <p:spPr>
          <a:xfrm>
            <a:off x="7231026" y="6432550"/>
            <a:ext cx="207730" cy="211106"/>
          </a:xfrm>
          <a:prstGeom prst="rect">
            <a:avLst/>
          </a:prstGeom>
          <a:noFill/>
          <a:ln w="3175" cmpd="sng">
            <a:solidFill>
              <a:srgbClr val="4A1B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2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/>
          </p:cNvSpPr>
          <p:nvPr/>
        </p:nvSpPr>
        <p:spPr>
          <a:xfrm>
            <a:off x="2289621" y="2514600"/>
            <a:ext cx="4572000" cy="1828800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701" y="3291398"/>
            <a:ext cx="3291840" cy="31496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7BA0DF-32D7-0C47-B016-5F540182F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9600" y="6309361"/>
            <a:ext cx="414959" cy="20077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5FDE913-508A-8F41-B74F-DB06C609F1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1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63" r:id="rId3"/>
    <p:sldLayoutId id="2147483650" r:id="rId4"/>
    <p:sldLayoutId id="2147483652" r:id="rId5"/>
    <p:sldLayoutId id="2147483660" r:id="rId6"/>
    <p:sldLayoutId id="2147483665" r:id="rId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jp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Institutions of the UNC System</a:t>
            </a:r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E05531D-5C2C-7CEC-7787-EDC675A87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9" y="1400938"/>
            <a:ext cx="2063505" cy="421802"/>
          </a:xfrm>
          <a:prstGeom prst="rect">
            <a:avLst/>
          </a:prstGeom>
        </p:spPr>
      </p:pic>
      <p:pic>
        <p:nvPicPr>
          <p:cNvPr id="9" name="Picture 8" descr="A purple letters on a black background&#10;&#10;AI-generated content may be incorrect.">
            <a:extLst>
              <a:ext uri="{FF2B5EF4-FFF2-40B4-BE49-F238E27FC236}">
                <a16:creationId xmlns:a16="http://schemas.microsoft.com/office/drawing/2014/main" id="{5D0F0653-B6CF-0575-0654-73D7BFC6E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016" y="1366150"/>
            <a:ext cx="1439804" cy="527644"/>
          </a:xfrm>
          <a:prstGeom prst="rect">
            <a:avLst/>
          </a:prstGeom>
        </p:spPr>
      </p:pic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969AD7C6-3535-0DFF-543A-F9729F56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28" y="1306385"/>
            <a:ext cx="1751698" cy="747452"/>
          </a:xfrm>
          <a:prstGeom prst="rect">
            <a:avLst/>
          </a:prstGeom>
        </p:spPr>
      </p:pic>
      <p:pic>
        <p:nvPicPr>
          <p:cNvPr id="17" name="Picture 16" descr="A logo with a flame in it&#10;&#10;AI-generated content may be incorrect.">
            <a:extLst>
              <a:ext uri="{FF2B5EF4-FFF2-40B4-BE49-F238E27FC236}">
                <a16:creationId xmlns:a16="http://schemas.microsoft.com/office/drawing/2014/main" id="{766725DF-F3C5-FE2F-DE09-5C5CFCBA8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349" y="1105711"/>
            <a:ext cx="1662200" cy="938294"/>
          </a:xfrm>
          <a:prstGeom prst="rect">
            <a:avLst/>
          </a:prstGeom>
        </p:spPr>
      </p:pic>
      <p:pic>
        <p:nvPicPr>
          <p:cNvPr id="21" name="Picture 20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458CCEBA-A147-FD6D-27D0-C634022CF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035" y="2158247"/>
            <a:ext cx="2953438" cy="671822"/>
          </a:xfrm>
          <a:prstGeom prst="rect">
            <a:avLst/>
          </a:prstGeom>
        </p:spPr>
      </p:pic>
      <p:pic>
        <p:nvPicPr>
          <p:cNvPr id="25" name="Picture 24" descr="A close up of a logo&#10;&#10;AI-generated content may be incorrect.">
            <a:extLst>
              <a:ext uri="{FF2B5EF4-FFF2-40B4-BE49-F238E27FC236}">
                <a16:creationId xmlns:a16="http://schemas.microsoft.com/office/drawing/2014/main" id="{1C96D021-91DD-24C3-AF75-1286C9954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8879" y="2321818"/>
            <a:ext cx="2347084" cy="406196"/>
          </a:xfrm>
          <a:prstGeom prst="rect">
            <a:avLst/>
          </a:prstGeom>
        </p:spPr>
      </p:pic>
      <p:pic>
        <p:nvPicPr>
          <p:cNvPr id="29" name="Picture 28" descr="A red sign with white letters&#10;&#10;AI-generated content may be incorrect.">
            <a:extLst>
              <a:ext uri="{FF2B5EF4-FFF2-40B4-BE49-F238E27FC236}">
                <a16:creationId xmlns:a16="http://schemas.microsoft.com/office/drawing/2014/main" id="{B6C739FF-FC4B-7EA4-9FBF-4F7B39EFBB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5943" y="2331335"/>
            <a:ext cx="2520082" cy="396679"/>
          </a:xfrm>
          <a:prstGeom prst="rect">
            <a:avLst/>
          </a:prstGeom>
        </p:spPr>
      </p:pic>
      <p:pic>
        <p:nvPicPr>
          <p:cNvPr id="33" name="Picture 3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906F74C-28BC-6CCA-E6D0-BD4DD481D5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035" y="3127212"/>
            <a:ext cx="2579129" cy="482297"/>
          </a:xfrm>
          <a:prstGeom prst="rect">
            <a:avLst/>
          </a:prstGeom>
        </p:spPr>
      </p:pic>
      <p:pic>
        <p:nvPicPr>
          <p:cNvPr id="37" name="Picture 3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2AE81F3C-009C-E188-4CFD-994F58798E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3870" y="3069342"/>
            <a:ext cx="2248835" cy="617609"/>
          </a:xfrm>
          <a:prstGeom prst="rect">
            <a:avLst/>
          </a:prstGeom>
        </p:spPr>
      </p:pic>
      <p:pic>
        <p:nvPicPr>
          <p:cNvPr id="42" name="Picture 41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4B5B041A-0189-7C69-121B-30F7637C03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6131" y="2800999"/>
            <a:ext cx="2886844" cy="992353"/>
          </a:xfrm>
          <a:prstGeom prst="rect">
            <a:avLst/>
          </a:prstGeom>
        </p:spPr>
      </p:pic>
      <p:pic>
        <p:nvPicPr>
          <p:cNvPr id="44" name="Picture 43" descr="A black background with white and blue text&#10;&#10;AI-generated content may be incorrect.">
            <a:extLst>
              <a:ext uri="{FF2B5EF4-FFF2-40B4-BE49-F238E27FC236}">
                <a16:creationId xmlns:a16="http://schemas.microsoft.com/office/drawing/2014/main" id="{E3078F93-0D5C-9D18-B91D-D97C91BD61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4032558"/>
            <a:ext cx="2425381" cy="804320"/>
          </a:xfrm>
          <a:prstGeom prst="rect">
            <a:avLst/>
          </a:prstGeom>
        </p:spPr>
      </p:pic>
      <p:pic>
        <p:nvPicPr>
          <p:cNvPr id="46" name="Picture 45" descr="A yellow explosion in the dark&#10;&#10;AI-generated content may be incorrect.">
            <a:extLst>
              <a:ext uri="{FF2B5EF4-FFF2-40B4-BE49-F238E27FC236}">
                <a16:creationId xmlns:a16="http://schemas.microsoft.com/office/drawing/2014/main" id="{FDBBF993-32C4-77B3-5909-E2A8AB35E7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42218" y="4073138"/>
            <a:ext cx="1665153" cy="696118"/>
          </a:xfrm>
          <a:prstGeom prst="rect">
            <a:avLst/>
          </a:prstGeom>
        </p:spPr>
      </p:pic>
      <p:pic>
        <p:nvPicPr>
          <p:cNvPr id="52" name="Picture 51" descr="A black and white logo&#10;&#10;AI-generated content may be incorrect.">
            <a:extLst>
              <a:ext uri="{FF2B5EF4-FFF2-40B4-BE49-F238E27FC236}">
                <a16:creationId xmlns:a16="http://schemas.microsoft.com/office/drawing/2014/main" id="{9F99FBFD-B72E-C5F5-0202-0A46415F6D3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96139" y="3912842"/>
            <a:ext cx="1167610" cy="1099968"/>
          </a:xfrm>
          <a:prstGeom prst="rect">
            <a:avLst/>
          </a:prstGeom>
        </p:spPr>
      </p:pic>
      <p:pic>
        <p:nvPicPr>
          <p:cNvPr id="54" name="Picture 53" descr="A logo with text on it&#10;&#10;AI-generated content may be incorrect.">
            <a:extLst>
              <a:ext uri="{FF2B5EF4-FFF2-40B4-BE49-F238E27FC236}">
                <a16:creationId xmlns:a16="http://schemas.microsoft.com/office/drawing/2014/main" id="{7656434B-18AC-BE0D-88D8-22267E16AF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1634" y="3930961"/>
            <a:ext cx="1200914" cy="1027178"/>
          </a:xfrm>
          <a:prstGeom prst="rect">
            <a:avLst/>
          </a:prstGeom>
        </p:spPr>
      </p:pic>
      <p:pic>
        <p:nvPicPr>
          <p:cNvPr id="56" name="Picture 55" descr="A purple text on a black background&#10;&#10;AI-generated content may be incorrect.">
            <a:extLst>
              <a:ext uri="{FF2B5EF4-FFF2-40B4-BE49-F238E27FC236}">
                <a16:creationId xmlns:a16="http://schemas.microsoft.com/office/drawing/2014/main" id="{0A3725E0-97EE-5D65-44EE-BA90D3D3E5B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3497" y="5012810"/>
            <a:ext cx="1900039" cy="826940"/>
          </a:xfrm>
          <a:prstGeom prst="rect">
            <a:avLst/>
          </a:prstGeom>
        </p:spPr>
      </p:pic>
      <p:pic>
        <p:nvPicPr>
          <p:cNvPr id="58" name="Picture 57" descr="A red and black text&#10;&#10;AI-generated content may be incorrect.">
            <a:extLst>
              <a:ext uri="{FF2B5EF4-FFF2-40B4-BE49-F238E27FC236}">
                <a16:creationId xmlns:a16="http://schemas.microsoft.com/office/drawing/2014/main" id="{4B1B8FD0-1CD4-05AB-78AD-E66B8D3B964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27885" y="5227960"/>
            <a:ext cx="2657475" cy="600075"/>
          </a:xfrm>
          <a:prstGeom prst="rect">
            <a:avLst/>
          </a:prstGeom>
        </p:spPr>
      </p:pic>
      <p:pic>
        <p:nvPicPr>
          <p:cNvPr id="60" name="Picture 59" descr="A close-up of a logo&#10;&#10;AI-generated content may be incorrect.">
            <a:extLst>
              <a:ext uri="{FF2B5EF4-FFF2-40B4-BE49-F238E27FC236}">
                <a16:creationId xmlns:a16="http://schemas.microsoft.com/office/drawing/2014/main" id="{CF8C4B5C-4010-CF77-A762-1919B72AF71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69112" y="5104453"/>
            <a:ext cx="2597765" cy="85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29872"/>
      </p:ext>
    </p:extLst>
  </p:cSld>
  <p:clrMapOvr>
    <a:masterClrMapping/>
  </p:clrMapOvr>
</p:sld>
</file>

<file path=ppt/theme/theme1.xml><?xml version="1.0" encoding="utf-8"?>
<a:theme xmlns:a="http://schemas.openxmlformats.org/drawingml/2006/main" name="UNCGA General Presentation Template (WHITE)">
  <a:themeElements>
    <a:clrScheme name="Custom 1">
      <a:dk1>
        <a:srgbClr val="BC1F51"/>
      </a:dk1>
      <a:lt1>
        <a:srgbClr val="DAE1D4"/>
      </a:lt1>
      <a:dk2>
        <a:srgbClr val="0E4875"/>
      </a:dk2>
      <a:lt2>
        <a:srgbClr val="F0F3F4"/>
      </a:lt2>
      <a:accent1>
        <a:srgbClr val="364044"/>
      </a:accent1>
      <a:accent2>
        <a:srgbClr val="FEC324"/>
      </a:accent2>
      <a:accent3>
        <a:srgbClr val="338E3A"/>
      </a:accent3>
      <a:accent4>
        <a:srgbClr val="00B6DF"/>
      </a:accent4>
      <a:accent5>
        <a:srgbClr val="EA8B2D"/>
      </a:accent5>
      <a:accent6>
        <a:srgbClr val="AE5893"/>
      </a:accent6>
      <a:hlink>
        <a:srgbClr val="8BA2A5"/>
      </a:hlink>
      <a:folHlink>
        <a:srgbClr val="3F423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spAutoFit/>
      </a:bodyPr>
      <a:lstStyle>
        <a:defPPr algn="r">
          <a:defRPr sz="1200" smtClean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5744DF3-F65B-AF47-B29D-194929B9558A}" vid="{D59C03B8-97ED-984F-B6F2-EF22B9EAE8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UNCS-PresentationTemplate-Blue</Template>
  <TotalTime>369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UNCGA General Presentation Template (WHITE)</vt:lpstr>
      <vt:lpstr>Institutions of the UNC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Nancy M Halley</cp:lastModifiedBy>
  <cp:revision>24</cp:revision>
  <dcterms:created xsi:type="dcterms:W3CDTF">2016-03-31T15:07:28Z</dcterms:created>
  <dcterms:modified xsi:type="dcterms:W3CDTF">2025-02-12T16:29:54Z</dcterms:modified>
</cp:coreProperties>
</file>