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8"/>
  </p:notesMasterIdLst>
  <p:sldIdLst>
    <p:sldId id="272" r:id="rId3"/>
    <p:sldId id="268" r:id="rId4"/>
    <p:sldId id="269" r:id="rId5"/>
    <p:sldId id="263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9B5F2A-0BE5-4AA7-A3D0-5FA217983112}" v="20" dt="2026-06-08T14:39:06.0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86410" autoAdjust="0"/>
  </p:normalViewPr>
  <p:slideViewPr>
    <p:cSldViewPr snapToGrid="0">
      <p:cViewPr varScale="1">
        <p:scale>
          <a:sx n="92" d="100"/>
          <a:sy n="92" d="100"/>
        </p:scale>
        <p:origin x="94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M Halley" userId="e84d144e-9365-44ec-b514-a823852fec99" providerId="ADAL" clId="{2BFCF505-AD00-475D-8A39-D6A2363F6B29}"/>
    <pc:docChg chg="undo redo custSel addSld delSld modSld sldOrd addMainMaster delMainMaster modMainMaster">
      <pc:chgData name="Nancy M Halley" userId="e84d144e-9365-44ec-b514-a823852fec99" providerId="ADAL" clId="{2BFCF505-AD00-475D-8A39-D6A2363F6B29}" dt="2026-06-08T14:39:12.905" v="490" actId="47"/>
      <pc:docMkLst>
        <pc:docMk/>
      </pc:docMkLst>
      <pc:sldChg chg="addSp modSp mod">
        <pc:chgData name="Nancy M Halley" userId="e84d144e-9365-44ec-b514-a823852fec99" providerId="ADAL" clId="{2BFCF505-AD00-475D-8A39-D6A2363F6B29}" dt="2026-06-05T18:22:46.741" v="486" actId="33553"/>
        <pc:sldMkLst>
          <pc:docMk/>
          <pc:sldMk cId="1973364230" sldId="263"/>
        </pc:sldMkLst>
        <pc:spChg chg="add mod">
          <ac:chgData name="Nancy M Halley" userId="e84d144e-9365-44ec-b514-a823852fec99" providerId="ADAL" clId="{2BFCF505-AD00-475D-8A39-D6A2363F6B29}" dt="2026-06-04T20:05:45.665" v="296" actId="34135"/>
          <ac:spMkLst>
            <pc:docMk/>
            <pc:sldMk cId="1973364230" sldId="263"/>
            <ac:spMk id="9" creationId="{6A5A5640-BD19-2B17-74FB-3F07C48C38EB}"/>
          </ac:spMkLst>
        </pc:spChg>
        <pc:spChg chg="add mod">
          <ac:chgData name="Nancy M Halley" userId="e84d144e-9365-44ec-b514-a823852fec99" providerId="ADAL" clId="{2BFCF505-AD00-475D-8A39-D6A2363F6B29}" dt="2026-06-05T18:22:46.741" v="486" actId="33553"/>
          <ac:spMkLst>
            <pc:docMk/>
            <pc:sldMk cId="1973364230" sldId="263"/>
            <ac:spMk id="10" creationId="{0B36CAAA-4E50-75C0-DE4C-78072F80B6F2}"/>
          </ac:spMkLst>
        </pc:spChg>
      </pc:sldChg>
      <pc:sldChg chg="addSp modSp mod">
        <pc:chgData name="Nancy M Halley" userId="e84d144e-9365-44ec-b514-a823852fec99" providerId="ADAL" clId="{2BFCF505-AD00-475D-8A39-D6A2363F6B29}" dt="2026-06-05T18:22:52.489" v="487" actId="33553"/>
        <pc:sldMkLst>
          <pc:docMk/>
          <pc:sldMk cId="651708836" sldId="271"/>
        </pc:sldMkLst>
        <pc:spChg chg="add mod">
          <ac:chgData name="Nancy M Halley" userId="e84d144e-9365-44ec-b514-a823852fec99" providerId="ADAL" clId="{2BFCF505-AD00-475D-8A39-D6A2363F6B29}" dt="2026-06-04T20:06:46.296" v="303" actId="34135"/>
          <ac:spMkLst>
            <pc:docMk/>
            <pc:sldMk cId="651708836" sldId="271"/>
            <ac:spMk id="5" creationId="{217DD1C9-141E-DA6E-AC50-66B8B30804A7}"/>
          </ac:spMkLst>
        </pc:spChg>
        <pc:spChg chg="add mod">
          <ac:chgData name="Nancy M Halley" userId="e84d144e-9365-44ec-b514-a823852fec99" providerId="ADAL" clId="{2BFCF505-AD00-475D-8A39-D6A2363F6B29}" dt="2026-06-05T18:22:52.489" v="487" actId="33553"/>
          <ac:spMkLst>
            <pc:docMk/>
            <pc:sldMk cId="651708836" sldId="271"/>
            <ac:spMk id="10" creationId="{0B36CAAA-4E50-75C0-DE4C-78072F80B6F2}"/>
          </ac:spMkLst>
        </pc:spChg>
      </pc:sldChg>
      <pc:sldChg chg="modSp new mod">
        <pc:chgData name="Nancy M Halley" userId="e84d144e-9365-44ec-b514-a823852fec99" providerId="ADAL" clId="{2BFCF505-AD00-475D-8A39-D6A2363F6B29}" dt="2026-06-05T15:50:19.368" v="474" actId="20577"/>
        <pc:sldMkLst>
          <pc:docMk/>
          <pc:sldMk cId="4067791631" sldId="272"/>
        </pc:sldMkLst>
        <pc:spChg chg="mod">
          <ac:chgData name="Nancy M Halley" userId="e84d144e-9365-44ec-b514-a823852fec99" providerId="ADAL" clId="{2BFCF505-AD00-475D-8A39-D6A2363F6B29}" dt="2026-06-05T15:50:19.368" v="474" actId="20577"/>
          <ac:spMkLst>
            <pc:docMk/>
            <pc:sldMk cId="4067791631" sldId="272"/>
            <ac:spMk id="4" creationId="{66128920-80B7-7521-9534-6BCFE8100222}"/>
          </ac:spMkLst>
        </pc:spChg>
      </pc:sldChg>
      <pc:sldChg chg="addSp delSp modSp new add del mod">
        <pc:chgData name="Nancy M Halley" userId="e84d144e-9365-44ec-b514-a823852fec99" providerId="ADAL" clId="{2BFCF505-AD00-475D-8A39-D6A2363F6B29}" dt="2026-06-08T14:39:12.905" v="490" actId="47"/>
        <pc:sldMkLst>
          <pc:docMk/>
          <pc:sldMk cId="2323212410" sldId="275"/>
        </pc:sldMkLst>
        <pc:picChg chg="add del mod">
          <ac:chgData name="Nancy M Halley" userId="e84d144e-9365-44ec-b514-a823852fec99" providerId="ADAL" clId="{2BFCF505-AD00-475D-8A39-D6A2363F6B29}" dt="2026-06-08T14:39:10.612" v="489" actId="478"/>
          <ac:picMkLst>
            <pc:docMk/>
            <pc:sldMk cId="2323212410" sldId="275"/>
            <ac:picMk id="2" creationId="{DF4F2C99-CEEC-C113-5CC3-5FCC2E569335}"/>
          </ac:picMkLst>
        </pc:picChg>
      </pc:sldChg>
      <pc:sldMasterChg chg="modSldLayout">
        <pc:chgData name="Nancy M Halley" userId="e84d144e-9365-44ec-b514-a823852fec99" providerId="ADAL" clId="{2BFCF505-AD00-475D-8A39-D6A2363F6B29}" dt="2026-06-05T15:48:08.550" v="455" actId="478"/>
        <pc:sldMasterMkLst>
          <pc:docMk/>
          <pc:sldMasterMk cId="3406276854" sldId="2147483648"/>
        </pc:sldMasterMkLst>
        <pc:sldLayoutChg chg="addSp modSp mod">
          <pc:chgData name="Nancy M Halley" userId="e84d144e-9365-44ec-b514-a823852fec99" providerId="ADAL" clId="{2BFCF505-AD00-475D-8A39-D6A2363F6B29}" dt="2026-06-05T15:47:28.952" v="451" actId="1036"/>
          <pc:sldLayoutMkLst>
            <pc:docMk/>
            <pc:sldMasterMk cId="3406276854" sldId="2147483648"/>
            <pc:sldLayoutMk cId="844088980" sldId="2147483649"/>
          </pc:sldLayoutMkLst>
          <pc:spChg chg="add mod">
            <ac:chgData name="Nancy M Halley" userId="e84d144e-9365-44ec-b514-a823852fec99" providerId="ADAL" clId="{2BFCF505-AD00-475D-8A39-D6A2363F6B29}" dt="2026-06-05T15:47:28.952" v="451" actId="1036"/>
            <ac:spMkLst>
              <pc:docMk/>
              <pc:sldMasterMk cId="3406276854" sldId="2147483648"/>
              <pc:sldLayoutMk cId="844088980" sldId="2147483649"/>
              <ac:spMk id="4" creationId="{5FA1E917-0120-EBB4-3794-1448B3E4C01D}"/>
            </ac:spMkLst>
          </pc:spChg>
        </pc:sldLayoutChg>
        <pc:sldLayoutChg chg="addSp delSp mod">
          <pc:chgData name="Nancy M Halley" userId="e84d144e-9365-44ec-b514-a823852fec99" providerId="ADAL" clId="{2BFCF505-AD00-475D-8A39-D6A2363F6B29}" dt="2026-06-05T15:48:08.550" v="455" actId="478"/>
          <pc:sldLayoutMkLst>
            <pc:docMk/>
            <pc:sldMasterMk cId="3406276854" sldId="2147483648"/>
            <pc:sldLayoutMk cId="1640679823" sldId="2147483651"/>
          </pc:sldLayoutMkLst>
          <pc:spChg chg="add del">
            <ac:chgData name="Nancy M Halley" userId="e84d144e-9365-44ec-b514-a823852fec99" providerId="ADAL" clId="{2BFCF505-AD00-475D-8A39-D6A2363F6B29}" dt="2026-06-05T15:48:08.550" v="455" actId="478"/>
            <ac:spMkLst>
              <pc:docMk/>
              <pc:sldMasterMk cId="3406276854" sldId="2147483648"/>
              <pc:sldLayoutMk cId="1640679823" sldId="2147483651"/>
              <ac:spMk id="8" creationId="{DBF64F65-16FB-4205-0B2B-C4021BFDBC56}"/>
            </ac:spMkLst>
          </pc:spChg>
        </pc:sldLayoutChg>
        <pc:sldLayoutChg chg="delSp modSp mod">
          <pc:chgData name="Nancy M Halley" userId="e84d144e-9365-44ec-b514-a823852fec99" providerId="ADAL" clId="{2BFCF505-AD00-475D-8A39-D6A2363F6B29}" dt="2026-06-04T20:05:32.898" v="294" actId="21"/>
          <pc:sldLayoutMkLst>
            <pc:docMk/>
            <pc:sldMasterMk cId="3406276854" sldId="2147483648"/>
            <pc:sldLayoutMk cId="2332923351" sldId="2147483660"/>
          </pc:sldLayoutMkLst>
          <pc:spChg chg="mod topLvl">
            <ac:chgData name="Nancy M Halley" userId="e84d144e-9365-44ec-b514-a823852fec99" providerId="ADAL" clId="{2BFCF505-AD00-475D-8A39-D6A2363F6B29}" dt="2026-06-04T20:05:17.279" v="293" actId="165"/>
            <ac:spMkLst>
              <pc:docMk/>
              <pc:sldMasterMk cId="3406276854" sldId="2147483648"/>
              <pc:sldLayoutMk cId="2332923351" sldId="2147483660"/>
              <ac:spMk id="7" creationId="{40C977AC-2684-3535-BB38-E82990B6EEFA}"/>
            </ac:spMkLst>
          </pc:spChg>
        </pc:sldLayoutChg>
        <pc:sldLayoutChg chg="addSp modSp mod">
          <pc:chgData name="Nancy M Halley" userId="e84d144e-9365-44ec-b514-a823852fec99" providerId="ADAL" clId="{2BFCF505-AD00-475D-8A39-D6A2363F6B29}" dt="2026-06-05T15:47:35.030" v="453" actId="1076"/>
          <pc:sldLayoutMkLst>
            <pc:docMk/>
            <pc:sldMasterMk cId="3406276854" sldId="2147483648"/>
            <pc:sldLayoutMk cId="1733739524" sldId="2147483661"/>
          </pc:sldLayoutMkLst>
          <pc:spChg chg="add mod">
            <ac:chgData name="Nancy M Halley" userId="e84d144e-9365-44ec-b514-a823852fec99" providerId="ADAL" clId="{2BFCF505-AD00-475D-8A39-D6A2363F6B29}" dt="2026-06-05T15:47:35.030" v="453" actId="1076"/>
            <ac:spMkLst>
              <pc:docMk/>
              <pc:sldMasterMk cId="3406276854" sldId="2147483648"/>
              <pc:sldLayoutMk cId="1733739524" sldId="2147483661"/>
              <ac:spMk id="6" creationId="{9108D66A-18B0-A4AE-CCBB-5BAC33BDA560}"/>
            </ac:spMkLst>
          </pc:spChg>
        </pc:sldLayoutChg>
        <pc:sldLayoutChg chg="addSp delSp modSp mod">
          <pc:chgData name="Nancy M Halley" userId="e84d144e-9365-44ec-b514-a823852fec99" providerId="ADAL" clId="{2BFCF505-AD00-475D-8A39-D6A2363F6B29}" dt="2026-06-05T15:46:56.702" v="425" actId="14100"/>
          <pc:sldLayoutMkLst>
            <pc:docMk/>
            <pc:sldMasterMk cId="3406276854" sldId="2147483648"/>
            <pc:sldLayoutMk cId="2946181111" sldId="2147483662"/>
          </pc:sldLayoutMkLst>
          <pc:spChg chg="add mod">
            <ac:chgData name="Nancy M Halley" userId="e84d144e-9365-44ec-b514-a823852fec99" providerId="ADAL" clId="{2BFCF505-AD00-475D-8A39-D6A2363F6B29}" dt="2026-06-05T15:46:56.702" v="425" actId="14100"/>
            <ac:spMkLst>
              <pc:docMk/>
              <pc:sldMasterMk cId="3406276854" sldId="2147483648"/>
              <pc:sldLayoutMk cId="2946181111" sldId="2147483662"/>
              <ac:spMk id="3" creationId="{7874CAB3-10C7-BC65-E3A7-665FB2E035A5}"/>
            </ac:spMkLst>
          </pc:spChg>
        </pc:sldLayoutChg>
        <pc:sldLayoutChg chg="delSp modSp mod">
          <pc:chgData name="Nancy M Halley" userId="e84d144e-9365-44ec-b514-a823852fec99" providerId="ADAL" clId="{2BFCF505-AD00-475D-8A39-D6A2363F6B29}" dt="2026-06-04T20:06:34.727" v="301" actId="21"/>
          <pc:sldLayoutMkLst>
            <pc:docMk/>
            <pc:sldMasterMk cId="3406276854" sldId="2147483648"/>
            <pc:sldLayoutMk cId="2926279744" sldId="2147483663"/>
          </pc:sldLayoutMkLst>
          <pc:spChg chg="mod topLvl">
            <ac:chgData name="Nancy M Halley" userId="e84d144e-9365-44ec-b514-a823852fec99" providerId="ADAL" clId="{2BFCF505-AD00-475D-8A39-D6A2363F6B29}" dt="2026-06-04T20:06:32.831" v="300" actId="165"/>
            <ac:spMkLst>
              <pc:docMk/>
              <pc:sldMasterMk cId="3406276854" sldId="2147483648"/>
              <pc:sldLayoutMk cId="2926279744" sldId="2147483663"/>
              <ac:spMk id="4" creationId="{C55CE833-D2AF-C935-0C1A-169B6956C43D}"/>
            </ac:spMkLst>
          </pc:spChg>
        </pc:sldLayoutChg>
        <pc:sldLayoutChg chg="delSp mod">
          <pc:chgData name="Nancy M Halley" userId="e84d144e-9365-44ec-b514-a823852fec99" providerId="ADAL" clId="{2BFCF505-AD00-475D-8A39-D6A2363F6B29}" dt="2026-06-04T20:02:37.567" v="277" actId="478"/>
          <pc:sldLayoutMkLst>
            <pc:docMk/>
            <pc:sldMasterMk cId="3406276854" sldId="2147483648"/>
            <pc:sldLayoutMk cId="260164030" sldId="2147483667"/>
          </pc:sldLayoutMkLst>
        </pc:sldLayoutChg>
      </pc:sldMasterChg>
      <pc:sldMasterChg chg="addSldLayout delSldLayout modSldLayout sldLayoutOrd">
        <pc:chgData name="Nancy M Halley" userId="e84d144e-9365-44ec-b514-a823852fec99" providerId="ADAL" clId="{2BFCF505-AD00-475D-8A39-D6A2363F6B29}" dt="2026-06-08T14:39:12.905" v="490" actId="47"/>
        <pc:sldMasterMkLst>
          <pc:docMk/>
          <pc:sldMasterMk cId="1811289518" sldId="2147483658"/>
        </pc:sldMasterMkLst>
        <pc:sldLayoutChg chg="modSp mod">
          <pc:chgData name="Nancy M Halley" userId="e84d144e-9365-44ec-b514-a823852fec99" providerId="ADAL" clId="{2BFCF505-AD00-475D-8A39-D6A2363F6B29}" dt="2026-06-05T15:57:50.486" v="479" actId="948"/>
          <pc:sldLayoutMkLst>
            <pc:docMk/>
            <pc:sldMasterMk cId="1811289518" sldId="2147483658"/>
            <pc:sldLayoutMk cId="741810519" sldId="2147483650"/>
          </pc:sldLayoutMkLst>
          <pc:spChg chg="mod">
            <ac:chgData name="Nancy M Halley" userId="e84d144e-9365-44ec-b514-a823852fec99" providerId="ADAL" clId="{2BFCF505-AD00-475D-8A39-D6A2363F6B29}" dt="2026-06-05T15:57:50.486" v="479" actId="948"/>
            <ac:spMkLst>
              <pc:docMk/>
              <pc:sldMasterMk cId="1811289518" sldId="2147483658"/>
              <pc:sldLayoutMk cId="741810519" sldId="2147483650"/>
              <ac:spMk id="3" creationId="{7D37CC33-8300-A653-2FAD-0832253C84AE}"/>
            </ac:spMkLst>
          </pc:spChg>
        </pc:sldLayoutChg>
        <pc:sldLayoutChg chg="modSp mod">
          <pc:chgData name="Nancy M Halley" userId="e84d144e-9365-44ec-b514-a823852fec99" providerId="ADAL" clId="{2BFCF505-AD00-475D-8A39-D6A2363F6B29}" dt="2026-06-05T15:58:12.956" v="481" actId="948"/>
          <pc:sldLayoutMkLst>
            <pc:docMk/>
            <pc:sldMasterMk cId="1811289518" sldId="2147483658"/>
            <pc:sldLayoutMk cId="2457192000" sldId="2147483652"/>
          </pc:sldLayoutMkLst>
          <pc:spChg chg="mod">
            <ac:chgData name="Nancy M Halley" userId="e84d144e-9365-44ec-b514-a823852fec99" providerId="ADAL" clId="{2BFCF505-AD00-475D-8A39-D6A2363F6B29}" dt="2026-06-05T15:58:06.553" v="480" actId="948"/>
            <ac:spMkLst>
              <pc:docMk/>
              <pc:sldMasterMk cId="1811289518" sldId="2147483658"/>
              <pc:sldLayoutMk cId="2457192000" sldId="2147483652"/>
              <ac:spMk id="10" creationId="{6C18AB6F-F29E-FEC0-F11E-DFF791752C15}"/>
            </ac:spMkLst>
          </pc:spChg>
          <pc:spChg chg="mod">
            <ac:chgData name="Nancy M Halley" userId="e84d144e-9365-44ec-b514-a823852fec99" providerId="ADAL" clId="{2BFCF505-AD00-475D-8A39-D6A2363F6B29}" dt="2026-06-05T15:58:12.956" v="481" actId="948"/>
            <ac:spMkLst>
              <pc:docMk/>
              <pc:sldMasterMk cId="1811289518" sldId="2147483658"/>
              <pc:sldLayoutMk cId="2457192000" sldId="2147483652"/>
              <ac:spMk id="11" creationId="{ACB27A95-BF84-5E79-41FC-69E6037CA2FE}"/>
            </ac:spMkLst>
          </pc:spChg>
        </pc:sldLayoutChg>
        <pc:sldLayoutChg chg="modSp mod">
          <pc:chgData name="Nancy M Halley" userId="e84d144e-9365-44ec-b514-a823852fec99" providerId="ADAL" clId="{2BFCF505-AD00-475D-8A39-D6A2363F6B29}" dt="2026-06-05T15:58:42.497" v="484" actId="948"/>
          <pc:sldLayoutMkLst>
            <pc:docMk/>
            <pc:sldMasterMk cId="1811289518" sldId="2147483658"/>
            <pc:sldLayoutMk cId="3545133750" sldId="2147483653"/>
          </pc:sldLayoutMkLst>
          <pc:spChg chg="mod">
            <ac:chgData name="Nancy M Halley" userId="e84d144e-9365-44ec-b514-a823852fec99" providerId="ADAL" clId="{2BFCF505-AD00-475D-8A39-D6A2363F6B29}" dt="2026-06-05T15:58:35.838" v="483" actId="948"/>
            <ac:spMkLst>
              <pc:docMk/>
              <pc:sldMasterMk cId="1811289518" sldId="2147483658"/>
              <pc:sldLayoutMk cId="3545133750" sldId="2147483653"/>
              <ac:spMk id="14" creationId="{48D52800-CA92-E4FF-44DF-225812B7BFE3}"/>
            </ac:spMkLst>
          </pc:spChg>
          <pc:spChg chg="mod">
            <ac:chgData name="Nancy M Halley" userId="e84d144e-9365-44ec-b514-a823852fec99" providerId="ADAL" clId="{2BFCF505-AD00-475D-8A39-D6A2363F6B29}" dt="2026-06-05T15:58:42.497" v="484" actId="948"/>
            <ac:spMkLst>
              <pc:docMk/>
              <pc:sldMasterMk cId="1811289518" sldId="2147483658"/>
              <pc:sldLayoutMk cId="3545133750" sldId="2147483653"/>
              <ac:spMk id="15" creationId="{C2B108E3-C0A9-73F4-B1D2-6BF8285349E4}"/>
            </ac:spMkLst>
          </pc:spChg>
        </pc:sldLayoutChg>
        <pc:sldLayoutChg chg="modSp mod">
          <pc:chgData name="Nancy M Halley" userId="e84d144e-9365-44ec-b514-a823852fec99" providerId="ADAL" clId="{2BFCF505-AD00-475D-8A39-D6A2363F6B29}" dt="2026-06-05T15:58:51.748" v="485" actId="948"/>
          <pc:sldLayoutMkLst>
            <pc:docMk/>
            <pc:sldMasterMk cId="1811289518" sldId="2147483658"/>
            <pc:sldLayoutMk cId="3021028416" sldId="2147483656"/>
          </pc:sldLayoutMkLst>
          <pc:spChg chg="mod">
            <ac:chgData name="Nancy M Halley" userId="e84d144e-9365-44ec-b514-a823852fec99" providerId="ADAL" clId="{2BFCF505-AD00-475D-8A39-D6A2363F6B29}" dt="2026-06-05T15:58:51.748" v="485" actId="948"/>
            <ac:spMkLst>
              <pc:docMk/>
              <pc:sldMasterMk cId="1811289518" sldId="2147483658"/>
              <pc:sldLayoutMk cId="3021028416" sldId="2147483656"/>
              <ac:spMk id="14" creationId="{45F042C2-B2A9-8F15-71A9-58019B110A09}"/>
            </ac:spMkLst>
          </pc:spChg>
        </pc:sldLayoutChg>
        <pc:sldLayoutChg chg="addSp delSp modSp add mod ord replId modTransition">
          <pc:chgData name="Nancy M Halley" userId="e84d144e-9365-44ec-b514-a823852fec99" providerId="ADAL" clId="{2BFCF505-AD00-475D-8A39-D6A2363F6B29}" dt="2026-06-05T15:58:20.184" v="482" actId="948"/>
          <pc:sldLayoutMkLst>
            <pc:docMk/>
            <pc:sldMasterMk cId="1811289518" sldId="2147483658"/>
            <pc:sldLayoutMk cId="1098225254" sldId="2147483666"/>
          </pc:sldLayoutMkLst>
          <pc:spChg chg="add mod">
            <ac:chgData name="Nancy M Halley" userId="e84d144e-9365-44ec-b514-a823852fec99" providerId="ADAL" clId="{2BFCF505-AD00-475D-8A39-D6A2363F6B29}" dt="2026-05-20T14:54:32.968" v="15" actId="1076"/>
            <ac:spMkLst>
              <pc:docMk/>
              <pc:sldMasterMk cId="1811289518" sldId="2147483658"/>
              <pc:sldLayoutMk cId="1098225254" sldId="2147483666"/>
              <ac:spMk id="6" creationId="{95C56515-BFED-D92B-FEDD-1F725A61B2BB}"/>
            </ac:spMkLst>
          </pc:spChg>
          <pc:spChg chg="add mod">
            <ac:chgData name="Nancy M Halley" userId="e84d144e-9365-44ec-b514-a823852fec99" providerId="ADAL" clId="{2BFCF505-AD00-475D-8A39-D6A2363F6B29}" dt="2026-05-20T15:02:14.107" v="71" actId="14100"/>
            <ac:spMkLst>
              <pc:docMk/>
              <pc:sldMasterMk cId="1811289518" sldId="2147483658"/>
              <pc:sldLayoutMk cId="1098225254" sldId="2147483666"/>
              <ac:spMk id="7" creationId="{9CBD4ACB-570D-B94D-F5B4-EF99B440062C}"/>
            </ac:spMkLst>
          </pc:spChg>
          <pc:spChg chg="add mod">
            <ac:chgData name="Nancy M Halley" userId="e84d144e-9365-44ec-b514-a823852fec99" providerId="ADAL" clId="{2BFCF505-AD00-475D-8A39-D6A2363F6B29}" dt="2026-05-20T15:02:13.120" v="70" actId="14100"/>
            <ac:spMkLst>
              <pc:docMk/>
              <pc:sldMasterMk cId="1811289518" sldId="2147483658"/>
              <pc:sldLayoutMk cId="1098225254" sldId="2147483666"/>
              <ac:spMk id="8" creationId="{B1712D38-9460-24B0-B229-6C8C30DA0C32}"/>
            </ac:spMkLst>
          </pc:spChg>
          <pc:spChg chg="mod">
            <ac:chgData name="Nancy M Halley" userId="e84d144e-9365-44ec-b514-a823852fec99" providerId="ADAL" clId="{2BFCF505-AD00-475D-8A39-D6A2363F6B29}" dt="2026-06-05T15:58:20.184" v="482" actId="948"/>
            <ac:spMkLst>
              <pc:docMk/>
              <pc:sldMasterMk cId="1811289518" sldId="2147483658"/>
              <pc:sldLayoutMk cId="1098225254" sldId="2147483666"/>
              <ac:spMk id="10" creationId="{6C18AB6F-F29E-FEC0-F11E-DFF791752C15}"/>
            </ac:spMkLst>
          </pc:spChg>
        </pc:sldLayoutChg>
        <pc:sldLayoutChg chg="del">
          <pc:chgData name="Nancy M Halley" userId="e84d144e-9365-44ec-b514-a823852fec99" providerId="ADAL" clId="{2BFCF505-AD00-475D-8A39-D6A2363F6B29}" dt="2026-06-08T14:39:12.905" v="490" actId="47"/>
          <pc:sldLayoutMkLst>
            <pc:docMk/>
            <pc:sldMasterMk cId="1811289518" sldId="2147483658"/>
            <pc:sldLayoutMk cId="538391857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3E35E-93A4-4E95-9182-0F50714D8CF1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AB905-1034-4306-BD3D-113489A9A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38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University of North Carolina System logo">
            <a:extLst>
              <a:ext uri="{FF2B5EF4-FFF2-40B4-BE49-F238E27FC236}">
                <a16:creationId xmlns:a16="http://schemas.microsoft.com/office/drawing/2014/main" id="{38123028-6DF2-EAC1-A7F4-CA88A146C2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6354" y="1401123"/>
            <a:ext cx="6799293" cy="650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9A2205-0553-D7BB-1AEE-2BDA5E8B4B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22898"/>
            <a:ext cx="9144000" cy="169137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DDA64-A414-95EE-FA36-5547372C1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339037"/>
            <a:ext cx="9144000" cy="6947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FA1E917-0120-EBB4-3794-1448B3E4C0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06244" y="5131621"/>
            <a:ext cx="9161756" cy="390293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844088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22E678F-049F-530F-37C3-39A293379D41}"/>
              </a:ext>
            </a:extLst>
          </p:cNvPr>
          <p:cNvSpPr/>
          <p:nvPr userDrawn="1"/>
        </p:nvSpPr>
        <p:spPr>
          <a:xfrm>
            <a:off x="411153" y="-1787145"/>
            <a:ext cx="13931491" cy="1043229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A2205-0553-D7BB-1AEE-2BDA5E8B4B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1302" y="2332423"/>
            <a:ext cx="8999624" cy="169137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EDIT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DDA64-A414-95EE-FA36-5547372C1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21302" y="4100912"/>
            <a:ext cx="8999624" cy="6947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4" name="Picture 3" descr="The University of North Carolina System logo">
            <a:extLst>
              <a:ext uri="{FF2B5EF4-FFF2-40B4-BE49-F238E27FC236}">
                <a16:creationId xmlns:a16="http://schemas.microsoft.com/office/drawing/2014/main" id="{2F759654-9AD9-77C2-131F-7C988D663B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1302" y="1471365"/>
            <a:ext cx="6799293" cy="65055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108D66A-18B0-A4AE-CCBB-5BAC33BDA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1333" y="4872781"/>
            <a:ext cx="6799262" cy="390293"/>
          </a:xfrm>
          <a:prstGeom prst="rect">
            <a:avLst/>
          </a:prstGeom>
        </p:spPr>
        <p:txBody>
          <a:bodyPr/>
          <a:lstStyle>
            <a:lvl1pPr>
              <a:buNone/>
              <a:defRPr sz="1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733739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AA77BC0-725B-3777-501F-0F0D9CCE1D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6188" y="2484823"/>
            <a:ext cx="8999624" cy="169137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EDIT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B948FF6-CDA3-DFD0-853A-66C9E837C6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96188" y="4253312"/>
            <a:ext cx="8999624" cy="6947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14" name="Picture 13" descr="The University of North Carolina System logo">
            <a:extLst>
              <a:ext uri="{FF2B5EF4-FFF2-40B4-BE49-F238E27FC236}">
                <a16:creationId xmlns:a16="http://schemas.microsoft.com/office/drawing/2014/main" id="{E3EF1AF5-A698-A622-42A6-E242E5E7F0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96188" y="1623765"/>
            <a:ext cx="6799293" cy="6505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4CAB3-10C7-BC65-E3A7-665FB2E035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5033963"/>
            <a:ext cx="6799262" cy="390293"/>
          </a:xfrm>
          <a:prstGeom prst="rect">
            <a:avLst/>
          </a:prstGeom>
        </p:spPr>
        <p:txBody>
          <a:bodyPr/>
          <a:lstStyle>
            <a:lvl1pPr>
              <a:buNone/>
              <a:defRPr sz="1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294618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DAA9E-FCBE-F1E1-66E0-29246ACE17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148393"/>
            <a:ext cx="10515600" cy="192580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EDIT SECTION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55B84-ECC5-1A88-7EE8-C963D924EF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01188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 styles.</a:t>
            </a:r>
          </a:p>
        </p:txBody>
      </p:sp>
      <p:pic>
        <p:nvPicPr>
          <p:cNvPr id="7" name="Picture 6" descr="The University of North Carolina System logo">
            <a:extLst>
              <a:ext uri="{FF2B5EF4-FFF2-40B4-BE49-F238E27FC236}">
                <a16:creationId xmlns:a16="http://schemas.microsoft.com/office/drawing/2014/main" id="{F0B5B3E8-BAAD-1F03-4EA9-BFCC70A4B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72" y="1313697"/>
            <a:ext cx="6799293" cy="6505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BF64F65-16FB-4205-0B2B-C4021BFDB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4BF0DE-8BF3-9523-8D2B-A29F33E79EDA}"/>
              </a:ext>
            </a:extLst>
          </p:cNvPr>
          <p:cNvSpPr/>
          <p:nvPr userDrawn="1"/>
        </p:nvSpPr>
        <p:spPr>
          <a:xfrm>
            <a:off x="-10922" y="6664913"/>
            <a:ext cx="12201144" cy="1930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2AF325-167A-BD9D-2B0B-57A6C09F8F6D}"/>
              </a:ext>
            </a:extLst>
          </p:cNvPr>
          <p:cNvSpPr/>
          <p:nvPr userDrawn="1"/>
        </p:nvSpPr>
        <p:spPr>
          <a:xfrm>
            <a:off x="0" y="-6936"/>
            <a:ext cx="12201144" cy="1930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University of North Carolina System logo">
            <a:extLst>
              <a:ext uri="{FF2B5EF4-FFF2-40B4-BE49-F238E27FC236}">
                <a16:creationId xmlns:a16="http://schemas.microsoft.com/office/drawing/2014/main" id="{5DD99375-3843-E7DF-69CD-6AEC727330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6954" y="2975572"/>
            <a:ext cx="9478092" cy="90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7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University of North Carolina System logo">
            <a:extLst>
              <a:ext uri="{FF2B5EF4-FFF2-40B4-BE49-F238E27FC236}">
                <a16:creationId xmlns:a16="http://schemas.microsoft.com/office/drawing/2014/main" id="{E3B5A7EA-94BF-F198-9292-3E086108CC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6354" y="1447670"/>
            <a:ext cx="6799293" cy="6505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C977AC-2684-3535-BB38-E82990B6EEFA}"/>
              </a:ext>
            </a:extLst>
          </p:cNvPr>
          <p:cNvSpPr/>
          <p:nvPr userDrawn="1"/>
        </p:nvSpPr>
        <p:spPr>
          <a:xfrm>
            <a:off x="-1" y="5400675"/>
            <a:ext cx="12192000" cy="5370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23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University of North Carolina System logo">
            <a:extLst>
              <a:ext uri="{FF2B5EF4-FFF2-40B4-BE49-F238E27FC236}">
                <a16:creationId xmlns:a16="http://schemas.microsoft.com/office/drawing/2014/main" id="{E3B5A7EA-94BF-F198-9292-3E086108CC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6354" y="1447670"/>
            <a:ext cx="6799293" cy="6505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5CE833-D2AF-C935-0C1A-169B6956C43D}"/>
              </a:ext>
            </a:extLst>
          </p:cNvPr>
          <p:cNvSpPr/>
          <p:nvPr userDrawn="1"/>
        </p:nvSpPr>
        <p:spPr>
          <a:xfrm>
            <a:off x="-1" y="5400675"/>
            <a:ext cx="12192000" cy="5370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79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6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0FCFC-29FB-4CA9-0760-C798FDBA1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64678"/>
            <a:ext cx="10515600" cy="9398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7CC33-8300-A653-2FAD-0832253C84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24614"/>
            <a:ext cx="10515600" cy="443682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42718-3C9A-A752-7511-242D2734F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810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C18AB6F-F29E-FEC0-F11E-DFF791752C1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21947"/>
            <a:ext cx="5181600" cy="4369094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CB27A95-BF84-5E79-41FC-69E6037CA2F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72202" y="1621947"/>
            <a:ext cx="5181600" cy="4369094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2A0F9B-308E-73E1-0825-8BAFF4594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64678"/>
            <a:ext cx="10515600" cy="9398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4404462-C5C0-523D-5C0C-CEC258DC0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19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s -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C18AB6F-F29E-FEC0-F11E-DFF791752C1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621947"/>
            <a:ext cx="5181600" cy="4369094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2A0F9B-308E-73E1-0825-8BAFF4594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64678"/>
            <a:ext cx="10515600" cy="9398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4404462-C5C0-523D-5C0C-CEC258DC0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5C56515-BFED-D92B-FEDD-1F725A61B2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73888" y="1476980"/>
            <a:ext cx="5218112" cy="3904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9CBD4ACB-570D-B94D-F5B4-EF99B4400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73888" y="-2620148"/>
            <a:ext cx="5218112" cy="3904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B1712D38-9460-24B0-B229-6C8C30DA0C3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73888" y="5574108"/>
            <a:ext cx="5218112" cy="3904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25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6380B-1839-FB56-BB0A-3366EB55D2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56574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26683C-60F4-6F8D-0610-18D072319F2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6574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A06ECBB-CFF6-2A99-F9B0-8E7BF3F48E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64678"/>
            <a:ext cx="10515600" cy="9398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8D52800-CA92-E4FF-44DF-225812B7BFE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2416295"/>
            <a:ext cx="5157787" cy="352966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2B108E3-C0A9-73F4-B1D2-6BF8285349E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72199" y="2418375"/>
            <a:ext cx="5181599" cy="352966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6D4DD39-9E0A-D2DB-7705-049DACD1A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133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BF86DE-E000-3BEF-3032-D6227E16F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64678"/>
            <a:ext cx="10515600" cy="9398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AE19295-A09B-449F-0A1F-0B2DFBCF6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02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97CE2B6-1CE8-2B05-FBB7-FC9520C55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4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57A82-7637-33AE-3D23-F708830882E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C902427-CBFA-9406-57F2-E083D5576D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464677"/>
            <a:ext cx="3933825" cy="145289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5F042C2-B2A9-8F15-71A9-58019B110A0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176185" y="987424"/>
            <a:ext cx="6176027" cy="4881564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2pPr>
            <a:lvl3pPr>
              <a:spcAft>
                <a:spcPts val="600"/>
              </a:spcAft>
              <a:buFont typeface="Calibri" panose="020F0502020204030204" pitchFamily="34" charset="0"/>
              <a:buChar char="‒"/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7BF5AAD-FC18-EBB4-710E-41EECC01E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28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520222-5F2A-5D65-7481-68C4038AB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B7E053F-AAD3-3DDE-8B31-E6B004F37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464677"/>
            <a:ext cx="3933825" cy="145289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BF324D2-A4F6-27A3-A970-D79D3E6A42A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6D3B0EB-86FC-AFF4-FAE7-94D9AC94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9484" y="6299788"/>
            <a:ext cx="984315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48378AF1-0DB7-4BAB-ABDA-8C8676BF17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82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27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1" r:id="rId4"/>
    <p:sldLayoutId id="2147483659" r:id="rId5"/>
    <p:sldLayoutId id="2147483660" r:id="rId6"/>
    <p:sldLayoutId id="2147483663" r:id="rId7"/>
    <p:sldLayoutId id="214748366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003EADB-6265-C8A2-6628-55DBA8B00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38200" y="6290361"/>
            <a:ext cx="3233106" cy="30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8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66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4AB74-EC4B-93FA-7B3B-C041C00A32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70B66-2D1C-BE25-9141-DFE3B82FB3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28920-80B7-7521-9534-6BCFE81002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791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8C3FF-1FEA-AADD-1E86-2D99A425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05CF6-C9D4-D67A-4E74-F3EE51ECA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8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69D1F8-51F3-21F9-98F3-C12E37D9C40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2E055-926D-3B5C-285F-1D6A236E9BA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D494D6-C1B0-E7C2-8AD0-32D3AF66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7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B36CAAA-4E50-75C0-DE4C-78072F80B6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902023" y="2659901"/>
            <a:ext cx="8387953" cy="186204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 YOU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5A5640-BD19-2B17-74FB-3F07C48C38E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24299" y="5482709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300" dirty="0">
                <a:solidFill>
                  <a:schemeClr val="tx1"/>
                </a:solidFill>
              </a:rPr>
              <a:t>WWW.NORTHCAROLINA.EDU</a:t>
            </a:r>
          </a:p>
        </p:txBody>
      </p:sp>
    </p:spTree>
    <p:extLst>
      <p:ext uri="{BB962C8B-B14F-4D97-AF65-F5344CB8AC3E}">
        <p14:creationId xmlns:p14="http://schemas.microsoft.com/office/powerpoint/2010/main" val="1973364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B36CAAA-4E50-75C0-DE4C-78072F80B6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902023" y="2659901"/>
            <a:ext cx="8387953" cy="186204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7DD1C9-141E-DA6E-AC50-66B8B30804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24299" y="5482709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300" dirty="0">
                <a:solidFill>
                  <a:schemeClr val="tx1"/>
                </a:solidFill>
              </a:rPr>
              <a:t>WWW.NORTHCAROLINA.EDU</a:t>
            </a:r>
          </a:p>
        </p:txBody>
      </p:sp>
    </p:spTree>
    <p:extLst>
      <p:ext uri="{BB962C8B-B14F-4D97-AF65-F5344CB8AC3E}">
        <p14:creationId xmlns:p14="http://schemas.microsoft.com/office/powerpoint/2010/main" val="651708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C System">
      <a:dk1>
        <a:srgbClr val="353F43"/>
      </a:dk1>
      <a:lt1>
        <a:srgbClr val="FFFFFF"/>
      </a:lt1>
      <a:dk2>
        <a:srgbClr val="000000"/>
      </a:dk2>
      <a:lt2>
        <a:srgbClr val="F0F3F5"/>
      </a:lt2>
      <a:accent1>
        <a:srgbClr val="0F4876"/>
      </a:accent1>
      <a:accent2>
        <a:srgbClr val="BC1F52"/>
      </a:accent2>
      <a:accent3>
        <a:srgbClr val="FEC524"/>
      </a:accent3>
      <a:accent4>
        <a:srgbClr val="F0F3F5"/>
      </a:accent4>
      <a:accent5>
        <a:srgbClr val="DBE2E9"/>
      </a:accent5>
      <a:accent6>
        <a:srgbClr val="353F43"/>
      </a:accent6>
      <a:hlink>
        <a:srgbClr val="0F4876"/>
      </a:hlink>
      <a:folHlink>
        <a:srgbClr val="0F487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UNC System Office">
      <a:dk1>
        <a:srgbClr val="353F43"/>
      </a:dk1>
      <a:lt1>
        <a:srgbClr val="FFFFFF"/>
      </a:lt1>
      <a:dk2>
        <a:srgbClr val="000000"/>
      </a:dk2>
      <a:lt2>
        <a:srgbClr val="F0F3F5"/>
      </a:lt2>
      <a:accent1>
        <a:srgbClr val="0F4876"/>
      </a:accent1>
      <a:accent2>
        <a:srgbClr val="BC1F52"/>
      </a:accent2>
      <a:accent3>
        <a:srgbClr val="FEC524"/>
      </a:accent3>
      <a:accent4>
        <a:srgbClr val="F0F3F5"/>
      </a:accent4>
      <a:accent5>
        <a:srgbClr val="DBE2E9"/>
      </a:accent5>
      <a:accent6>
        <a:srgbClr val="353F43"/>
      </a:accent6>
      <a:hlink>
        <a:srgbClr val="0F4876"/>
      </a:hlink>
      <a:folHlink>
        <a:srgbClr val="0F487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693ed9d-92e1-4e39-b82e-02f6fea6991e}" enabled="0" method="" siteId="{b693ed9d-92e1-4e39-b82e-02f6fea6991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14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THANK YOU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UNC System Powerpoint</dc:title>
  <dc:creator>Nancy M Halley</dc:creator>
  <cp:lastModifiedBy>Nancy M Halley</cp:lastModifiedBy>
  <cp:revision>1</cp:revision>
  <dcterms:created xsi:type="dcterms:W3CDTF">2026-03-20T18:59:11Z</dcterms:created>
  <dcterms:modified xsi:type="dcterms:W3CDTF">2026-06-08T14:39:14Z</dcterms:modified>
</cp:coreProperties>
</file>