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8" r:id="rId2"/>
  </p:sldMasterIdLst>
  <p:notesMasterIdLst>
    <p:notesMasterId r:id="rId5"/>
  </p:notesMasterIdLst>
  <p:sldIdLst>
    <p:sldId id="275" r:id="rId3"/>
    <p:sldId id="274"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431" autoAdjust="0"/>
  </p:normalViewPr>
  <p:slideViewPr>
    <p:cSldViewPr snapToGrid="0">
      <p:cViewPr varScale="1">
        <p:scale>
          <a:sx n="101" d="100"/>
          <a:sy n="101" d="100"/>
        </p:scale>
        <p:origin x="912"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M Halley" userId="e84d144e-9365-44ec-b514-a823852fec99" providerId="ADAL" clId="{2BFCF505-AD00-475D-8A39-D6A2363F6B29}"/>
    <pc:docChg chg="delSld">
      <pc:chgData name="Nancy M Halley" userId="e84d144e-9365-44ec-b514-a823852fec99" providerId="ADAL" clId="{2BFCF505-AD00-475D-8A39-D6A2363F6B29}" dt="2026-06-08T14:39:38.348" v="2" actId="47"/>
      <pc:docMkLst>
        <pc:docMk/>
      </pc:docMkLst>
      <pc:sldChg chg="del">
        <pc:chgData name="Nancy M Halley" userId="e84d144e-9365-44ec-b514-a823852fec99" providerId="ADAL" clId="{2BFCF505-AD00-475D-8A39-D6A2363F6B29}" dt="2026-06-08T14:39:24.403" v="0" actId="47"/>
        <pc:sldMkLst>
          <pc:docMk/>
          <pc:sldMk cId="1973364230" sldId="263"/>
        </pc:sldMkLst>
      </pc:sldChg>
      <pc:sldChg chg="del">
        <pc:chgData name="Nancy M Halley" userId="e84d144e-9365-44ec-b514-a823852fec99" providerId="ADAL" clId="{2BFCF505-AD00-475D-8A39-D6A2363F6B29}" dt="2026-06-08T14:39:38.348" v="2" actId="47"/>
        <pc:sldMkLst>
          <pc:docMk/>
          <pc:sldMk cId="4200023558" sldId="266"/>
        </pc:sldMkLst>
      </pc:sldChg>
      <pc:sldChg chg="del">
        <pc:chgData name="Nancy M Halley" userId="e84d144e-9365-44ec-b514-a823852fec99" providerId="ADAL" clId="{2BFCF505-AD00-475D-8A39-D6A2363F6B29}" dt="2026-06-08T14:39:38.348" v="2" actId="47"/>
        <pc:sldMkLst>
          <pc:docMk/>
          <pc:sldMk cId="3373589347" sldId="268"/>
        </pc:sldMkLst>
      </pc:sldChg>
      <pc:sldChg chg="del">
        <pc:chgData name="Nancy M Halley" userId="e84d144e-9365-44ec-b514-a823852fec99" providerId="ADAL" clId="{2BFCF505-AD00-475D-8A39-D6A2363F6B29}" dt="2026-06-08T14:39:38.348" v="2" actId="47"/>
        <pc:sldMkLst>
          <pc:docMk/>
          <pc:sldMk cId="3036978719" sldId="269"/>
        </pc:sldMkLst>
      </pc:sldChg>
      <pc:sldChg chg="del">
        <pc:chgData name="Nancy M Halley" userId="e84d144e-9365-44ec-b514-a823852fec99" providerId="ADAL" clId="{2BFCF505-AD00-475D-8A39-D6A2363F6B29}" dt="2026-06-08T14:39:25.360" v="1" actId="47"/>
        <pc:sldMkLst>
          <pc:docMk/>
          <pc:sldMk cId="651708836" sldId="271"/>
        </pc:sldMkLst>
      </pc:sldChg>
      <pc:sldChg chg="del">
        <pc:chgData name="Nancy M Halley" userId="e84d144e-9365-44ec-b514-a823852fec99" providerId="ADAL" clId="{2BFCF505-AD00-475D-8A39-D6A2363F6B29}" dt="2026-06-08T14:39:38.348" v="2" actId="47"/>
        <pc:sldMkLst>
          <pc:docMk/>
          <pc:sldMk cId="2768042862"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43E35E-93A4-4E95-9182-0F50714D8CF1}" type="datetimeFigureOut">
              <a:rPr lang="en-US" smtClean="0"/>
              <a:t>6/8/2026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AB905-1034-4306-BD3D-113489A9A150}" type="slidenum">
              <a:rPr lang="en-US" smtClean="0"/>
              <a:t>‹#›</a:t>
            </a:fld>
            <a:endParaRPr lang="en-US"/>
          </a:p>
        </p:txBody>
      </p:sp>
    </p:spTree>
    <p:extLst>
      <p:ext uri="{BB962C8B-B14F-4D97-AF65-F5344CB8AC3E}">
        <p14:creationId xmlns:p14="http://schemas.microsoft.com/office/powerpoint/2010/main" val="3457438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The University of North Carolina System logo">
            <a:extLst>
              <a:ext uri="{FF2B5EF4-FFF2-40B4-BE49-F238E27FC236}">
                <a16:creationId xmlns:a16="http://schemas.microsoft.com/office/drawing/2014/main" id="{38123028-6DF2-EAC1-A7F4-CA88A146C244}"/>
              </a:ext>
            </a:extLst>
          </p:cNvPr>
          <p:cNvPicPr>
            <a:picLocks noChangeAspect="1"/>
          </p:cNvPicPr>
          <p:nvPr userDrawn="1"/>
        </p:nvPicPr>
        <p:blipFill>
          <a:blip r:embed="rId2"/>
          <a:stretch>
            <a:fillRect/>
          </a:stretch>
        </p:blipFill>
        <p:spPr>
          <a:xfrm>
            <a:off x="2696354" y="1401123"/>
            <a:ext cx="6799293" cy="650550"/>
          </a:xfrm>
          <a:prstGeom prst="rect">
            <a:avLst/>
          </a:prstGeom>
        </p:spPr>
      </p:pic>
      <p:sp>
        <p:nvSpPr>
          <p:cNvPr id="2" name="Title 1">
            <a:extLst>
              <a:ext uri="{FF2B5EF4-FFF2-40B4-BE49-F238E27FC236}">
                <a16:creationId xmlns:a16="http://schemas.microsoft.com/office/drawing/2014/main" id="{549A2205-0553-D7BB-1AEE-2BDA5E8B4B9F}"/>
              </a:ext>
            </a:extLst>
          </p:cNvPr>
          <p:cNvSpPr>
            <a:spLocks noGrp="1"/>
          </p:cNvSpPr>
          <p:nvPr>
            <p:ph type="ctrTitle" hasCustomPrompt="1"/>
          </p:nvPr>
        </p:nvSpPr>
        <p:spPr>
          <a:xfrm>
            <a:off x="1524000" y="2322898"/>
            <a:ext cx="9144000" cy="1691374"/>
          </a:xfrm>
          <a:prstGeom prst="rect">
            <a:avLst/>
          </a:prstGeom>
        </p:spPr>
        <p:txBody>
          <a:bodyPr anchor="b">
            <a:noAutofit/>
          </a:bodyPr>
          <a:lstStyle>
            <a:lvl1pPr algn="ctr">
              <a:defRPr sz="6600" b="1">
                <a:solidFill>
                  <a:schemeClr val="accent1"/>
                </a:solidFill>
              </a:defRPr>
            </a:lvl1pPr>
          </a:lstStyle>
          <a:p>
            <a:r>
              <a:rPr lang="en-US" dirty="0"/>
              <a:t>EDIT TITLE STYLE</a:t>
            </a:r>
          </a:p>
        </p:txBody>
      </p:sp>
      <p:sp>
        <p:nvSpPr>
          <p:cNvPr id="3" name="Subtitle 2">
            <a:extLst>
              <a:ext uri="{FF2B5EF4-FFF2-40B4-BE49-F238E27FC236}">
                <a16:creationId xmlns:a16="http://schemas.microsoft.com/office/drawing/2014/main" id="{FEEDDA64-A414-95EE-FA36-5547372C1273}"/>
              </a:ext>
            </a:extLst>
          </p:cNvPr>
          <p:cNvSpPr>
            <a:spLocks noGrp="1"/>
          </p:cNvSpPr>
          <p:nvPr>
            <p:ph type="subTitle" idx="1" hasCustomPrompt="1"/>
          </p:nvPr>
        </p:nvSpPr>
        <p:spPr>
          <a:xfrm>
            <a:off x="1524000" y="4339037"/>
            <a:ext cx="9144000" cy="694754"/>
          </a:xfrm>
          <a:prstGeom prst="rect">
            <a:avLst/>
          </a:prstGeom>
        </p:spPr>
        <p:txBody>
          <a:bodyPr/>
          <a:lstStyle>
            <a:lvl1pPr marL="0" indent="0" algn="ctr">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spTree>
    <p:extLst>
      <p:ext uri="{BB962C8B-B14F-4D97-AF65-F5344CB8AC3E}">
        <p14:creationId xmlns:p14="http://schemas.microsoft.com/office/powerpoint/2010/main" val="844088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bg>
      <p:bgPr>
        <a:solidFill>
          <a:schemeClr val="accent1"/>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22E678F-049F-530F-37C3-39A293379D41}"/>
              </a:ext>
            </a:extLst>
          </p:cNvPr>
          <p:cNvSpPr/>
          <p:nvPr userDrawn="1"/>
        </p:nvSpPr>
        <p:spPr>
          <a:xfrm>
            <a:off x="411153" y="-1787145"/>
            <a:ext cx="13931491" cy="10432290"/>
          </a:xfrm>
          <a:prstGeom prst="ellipse">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9A2205-0553-D7BB-1AEE-2BDA5E8B4B9F}"/>
              </a:ext>
            </a:extLst>
          </p:cNvPr>
          <p:cNvSpPr>
            <a:spLocks noGrp="1"/>
          </p:cNvSpPr>
          <p:nvPr>
            <p:ph type="ctrTitle" hasCustomPrompt="1"/>
          </p:nvPr>
        </p:nvSpPr>
        <p:spPr>
          <a:xfrm>
            <a:off x="2021302" y="2332423"/>
            <a:ext cx="8999624" cy="1691374"/>
          </a:xfrm>
          <a:prstGeom prst="rect">
            <a:avLst/>
          </a:prstGeom>
        </p:spPr>
        <p:txBody>
          <a:bodyPr anchor="b">
            <a:normAutofit/>
          </a:bodyPr>
          <a:lstStyle>
            <a:lvl1pPr algn="l">
              <a:defRPr sz="6600" b="1">
                <a:solidFill>
                  <a:schemeClr val="accent1"/>
                </a:solidFill>
              </a:defRPr>
            </a:lvl1pPr>
          </a:lstStyle>
          <a:p>
            <a:r>
              <a:rPr lang="en-US" dirty="0"/>
              <a:t>EDIT TITLE STYLE</a:t>
            </a:r>
          </a:p>
        </p:txBody>
      </p:sp>
      <p:sp>
        <p:nvSpPr>
          <p:cNvPr id="3" name="Subtitle 2">
            <a:extLst>
              <a:ext uri="{FF2B5EF4-FFF2-40B4-BE49-F238E27FC236}">
                <a16:creationId xmlns:a16="http://schemas.microsoft.com/office/drawing/2014/main" id="{FEEDDA64-A414-95EE-FA36-5547372C1273}"/>
              </a:ext>
            </a:extLst>
          </p:cNvPr>
          <p:cNvSpPr>
            <a:spLocks noGrp="1"/>
          </p:cNvSpPr>
          <p:nvPr>
            <p:ph type="subTitle" idx="1" hasCustomPrompt="1"/>
          </p:nvPr>
        </p:nvSpPr>
        <p:spPr>
          <a:xfrm>
            <a:off x="2021302" y="4100912"/>
            <a:ext cx="8999624" cy="694754"/>
          </a:xfrm>
          <a:prstGeom prst="rect">
            <a:avLst/>
          </a:prstGeo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pic>
        <p:nvPicPr>
          <p:cNvPr id="4" name="Picture 3" descr="The University of North Carolina System logo">
            <a:extLst>
              <a:ext uri="{FF2B5EF4-FFF2-40B4-BE49-F238E27FC236}">
                <a16:creationId xmlns:a16="http://schemas.microsoft.com/office/drawing/2014/main" id="{2F759654-9AD9-77C2-131F-7C988D663BA7}"/>
              </a:ext>
            </a:extLst>
          </p:cNvPr>
          <p:cNvPicPr>
            <a:picLocks noChangeAspect="1"/>
          </p:cNvPicPr>
          <p:nvPr userDrawn="1"/>
        </p:nvPicPr>
        <p:blipFill>
          <a:blip r:embed="rId2"/>
          <a:stretch>
            <a:fillRect/>
          </a:stretch>
        </p:blipFill>
        <p:spPr>
          <a:xfrm>
            <a:off x="2021302" y="1471365"/>
            <a:ext cx="6799293" cy="650550"/>
          </a:xfrm>
          <a:prstGeom prst="rect">
            <a:avLst/>
          </a:prstGeom>
        </p:spPr>
      </p:pic>
    </p:spTree>
    <p:extLst>
      <p:ext uri="{BB962C8B-B14F-4D97-AF65-F5344CB8AC3E}">
        <p14:creationId xmlns:p14="http://schemas.microsoft.com/office/powerpoint/2010/main" val="173373952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AA77BC0-725B-3777-501F-0F0D9CCE1D28}"/>
              </a:ext>
            </a:extLst>
          </p:cNvPr>
          <p:cNvSpPr>
            <a:spLocks noGrp="1"/>
          </p:cNvSpPr>
          <p:nvPr>
            <p:ph type="ctrTitle" hasCustomPrompt="1"/>
          </p:nvPr>
        </p:nvSpPr>
        <p:spPr>
          <a:xfrm>
            <a:off x="1596188" y="2484823"/>
            <a:ext cx="8999624" cy="1691374"/>
          </a:xfrm>
          <a:prstGeom prst="rect">
            <a:avLst/>
          </a:prstGeom>
        </p:spPr>
        <p:txBody>
          <a:bodyPr anchor="b">
            <a:normAutofit/>
          </a:bodyPr>
          <a:lstStyle>
            <a:lvl1pPr algn="l">
              <a:defRPr sz="6600" b="1">
                <a:solidFill>
                  <a:schemeClr val="accent1"/>
                </a:solidFill>
              </a:defRPr>
            </a:lvl1pPr>
          </a:lstStyle>
          <a:p>
            <a:r>
              <a:rPr lang="en-US" dirty="0"/>
              <a:t>EDIT TITLE STYLE</a:t>
            </a:r>
          </a:p>
        </p:txBody>
      </p:sp>
      <p:sp>
        <p:nvSpPr>
          <p:cNvPr id="13" name="Subtitle 2">
            <a:extLst>
              <a:ext uri="{FF2B5EF4-FFF2-40B4-BE49-F238E27FC236}">
                <a16:creationId xmlns:a16="http://schemas.microsoft.com/office/drawing/2014/main" id="{AB948FF6-CDA3-DFD0-853A-66C9E837C618}"/>
              </a:ext>
            </a:extLst>
          </p:cNvPr>
          <p:cNvSpPr>
            <a:spLocks noGrp="1"/>
          </p:cNvSpPr>
          <p:nvPr>
            <p:ph type="subTitle" idx="1" hasCustomPrompt="1"/>
          </p:nvPr>
        </p:nvSpPr>
        <p:spPr>
          <a:xfrm>
            <a:off x="1596188" y="4253312"/>
            <a:ext cx="8999624" cy="694754"/>
          </a:xfrm>
          <a:prstGeom prst="rect">
            <a:avLst/>
          </a:prstGeo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pic>
        <p:nvPicPr>
          <p:cNvPr id="14" name="Picture 13" descr="The University of North Carolina System logo">
            <a:extLst>
              <a:ext uri="{FF2B5EF4-FFF2-40B4-BE49-F238E27FC236}">
                <a16:creationId xmlns:a16="http://schemas.microsoft.com/office/drawing/2014/main" id="{E3EF1AF5-A698-A622-42A6-E242E5E7F0F8}"/>
              </a:ext>
            </a:extLst>
          </p:cNvPr>
          <p:cNvPicPr>
            <a:picLocks noChangeAspect="1"/>
          </p:cNvPicPr>
          <p:nvPr userDrawn="1"/>
        </p:nvPicPr>
        <p:blipFill>
          <a:blip r:embed="rId2"/>
          <a:stretch>
            <a:fillRect/>
          </a:stretch>
        </p:blipFill>
        <p:spPr>
          <a:xfrm>
            <a:off x="1596188" y="1623765"/>
            <a:ext cx="6799293" cy="650550"/>
          </a:xfrm>
          <a:prstGeom prst="rect">
            <a:avLst/>
          </a:prstGeom>
        </p:spPr>
      </p:pic>
    </p:spTree>
    <p:extLst>
      <p:ext uri="{BB962C8B-B14F-4D97-AF65-F5344CB8AC3E}">
        <p14:creationId xmlns:p14="http://schemas.microsoft.com/office/powerpoint/2010/main" val="2946181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DAA9E-FCBE-F1E1-66E0-29246ACE1701}"/>
              </a:ext>
            </a:extLst>
          </p:cNvPr>
          <p:cNvSpPr>
            <a:spLocks noGrp="1"/>
          </p:cNvSpPr>
          <p:nvPr>
            <p:ph type="title" hasCustomPrompt="1"/>
          </p:nvPr>
        </p:nvSpPr>
        <p:spPr>
          <a:xfrm>
            <a:off x="831850" y="2148393"/>
            <a:ext cx="10515600" cy="1925807"/>
          </a:xfrm>
          <a:prstGeom prst="rect">
            <a:avLst/>
          </a:prstGeom>
        </p:spPr>
        <p:txBody>
          <a:bodyPr anchor="b">
            <a:normAutofit/>
          </a:bodyPr>
          <a:lstStyle>
            <a:lvl1pPr>
              <a:defRPr sz="5400" b="1">
                <a:solidFill>
                  <a:schemeClr val="accent1"/>
                </a:solidFill>
              </a:defRPr>
            </a:lvl1pPr>
          </a:lstStyle>
          <a:p>
            <a:r>
              <a:rPr lang="en-US" dirty="0"/>
              <a:t>EDIT SECTION TITLE STYLE</a:t>
            </a:r>
          </a:p>
        </p:txBody>
      </p:sp>
      <p:sp>
        <p:nvSpPr>
          <p:cNvPr id="3" name="Text Placeholder 2">
            <a:extLst>
              <a:ext uri="{FF2B5EF4-FFF2-40B4-BE49-F238E27FC236}">
                <a16:creationId xmlns:a16="http://schemas.microsoft.com/office/drawing/2014/main" id="{51355B84-ECC5-1A88-7EE8-C963D924EFE0}"/>
              </a:ext>
            </a:extLst>
          </p:cNvPr>
          <p:cNvSpPr>
            <a:spLocks noGrp="1"/>
          </p:cNvSpPr>
          <p:nvPr>
            <p:ph type="body" idx="1" hasCustomPrompt="1"/>
          </p:nvPr>
        </p:nvSpPr>
        <p:spPr>
          <a:xfrm>
            <a:off x="831850" y="4101188"/>
            <a:ext cx="10515600" cy="1500187"/>
          </a:xfrm>
          <a:prstGeom prst="rect">
            <a:avLst/>
          </a:prstGeom>
        </p:spPr>
        <p:txBody>
          <a:bodyPr/>
          <a:lstStyle>
            <a:lvl1pPr marL="0" indent="0">
              <a:buNone/>
              <a:defRPr sz="2400" b="1">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text styles.</a:t>
            </a:r>
          </a:p>
        </p:txBody>
      </p:sp>
      <p:pic>
        <p:nvPicPr>
          <p:cNvPr id="7" name="Picture 6" descr="The University of North Carolina System logo">
            <a:extLst>
              <a:ext uri="{FF2B5EF4-FFF2-40B4-BE49-F238E27FC236}">
                <a16:creationId xmlns:a16="http://schemas.microsoft.com/office/drawing/2014/main" id="{F0B5B3E8-BAAD-1F03-4EA9-BFCC70A4BF4E}"/>
              </a:ext>
            </a:extLst>
          </p:cNvPr>
          <p:cNvPicPr>
            <a:picLocks noChangeAspect="1"/>
          </p:cNvPicPr>
          <p:nvPr userDrawn="1"/>
        </p:nvPicPr>
        <p:blipFill>
          <a:blip r:embed="rId2"/>
          <a:stretch>
            <a:fillRect/>
          </a:stretch>
        </p:blipFill>
        <p:spPr>
          <a:xfrm>
            <a:off x="822972" y="1313697"/>
            <a:ext cx="6799293" cy="650550"/>
          </a:xfrm>
          <a:prstGeom prst="rect">
            <a:avLst/>
          </a:prstGeom>
        </p:spPr>
      </p:pic>
      <p:sp>
        <p:nvSpPr>
          <p:cNvPr id="8" name="Slide Number Placeholder 5">
            <a:extLst>
              <a:ext uri="{FF2B5EF4-FFF2-40B4-BE49-F238E27FC236}">
                <a16:creationId xmlns:a16="http://schemas.microsoft.com/office/drawing/2014/main" id="{DBF64F65-16FB-4205-0B2B-C4021BFDBC56}"/>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
        <p:nvSpPr>
          <p:cNvPr id="5" name="Rectangle 4">
            <a:extLst>
              <a:ext uri="{FF2B5EF4-FFF2-40B4-BE49-F238E27FC236}">
                <a16:creationId xmlns:a16="http://schemas.microsoft.com/office/drawing/2014/main" id="{BB4BF0DE-8BF3-9523-8D2B-A29F33E79EDA}"/>
              </a:ext>
            </a:extLst>
          </p:cNvPr>
          <p:cNvSpPr/>
          <p:nvPr userDrawn="1"/>
        </p:nvSpPr>
        <p:spPr>
          <a:xfrm>
            <a:off x="-10922" y="6664913"/>
            <a:ext cx="12201144" cy="1930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2AF325-167A-BD9D-2B0B-57A6C09F8F6D}"/>
              </a:ext>
            </a:extLst>
          </p:cNvPr>
          <p:cNvSpPr/>
          <p:nvPr userDrawn="1"/>
        </p:nvSpPr>
        <p:spPr>
          <a:xfrm>
            <a:off x="0" y="-6936"/>
            <a:ext cx="12201144" cy="1930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0679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Only Slide">
    <p:spTree>
      <p:nvGrpSpPr>
        <p:cNvPr id="1" name=""/>
        <p:cNvGrpSpPr/>
        <p:nvPr/>
      </p:nvGrpSpPr>
      <p:grpSpPr>
        <a:xfrm>
          <a:off x="0" y="0"/>
          <a:ext cx="0" cy="0"/>
          <a:chOff x="0" y="0"/>
          <a:chExt cx="0" cy="0"/>
        </a:xfrm>
      </p:grpSpPr>
      <p:pic>
        <p:nvPicPr>
          <p:cNvPr id="3" name="Picture 2" descr="The University of North Carolina System logo">
            <a:extLst>
              <a:ext uri="{FF2B5EF4-FFF2-40B4-BE49-F238E27FC236}">
                <a16:creationId xmlns:a16="http://schemas.microsoft.com/office/drawing/2014/main" id="{5DD99375-3843-E7DF-69CD-6AEC727330BB}"/>
              </a:ext>
            </a:extLst>
          </p:cNvPr>
          <p:cNvPicPr>
            <a:picLocks noChangeAspect="1"/>
          </p:cNvPicPr>
          <p:nvPr userDrawn="1"/>
        </p:nvPicPr>
        <p:blipFill>
          <a:blip r:embed="rId2"/>
          <a:stretch>
            <a:fillRect/>
          </a:stretch>
        </p:blipFill>
        <p:spPr>
          <a:xfrm>
            <a:off x="1356954" y="2975572"/>
            <a:ext cx="9478092" cy="906855"/>
          </a:xfrm>
          <a:prstGeom prst="rect">
            <a:avLst/>
          </a:prstGeom>
        </p:spPr>
      </p:pic>
    </p:spTree>
    <p:extLst>
      <p:ext uri="{BB962C8B-B14F-4D97-AF65-F5344CB8AC3E}">
        <p14:creationId xmlns:p14="http://schemas.microsoft.com/office/powerpoint/2010/main" val="2568478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3" name="Picture 2" descr="The University of North Carolina System logo">
            <a:extLst>
              <a:ext uri="{FF2B5EF4-FFF2-40B4-BE49-F238E27FC236}">
                <a16:creationId xmlns:a16="http://schemas.microsoft.com/office/drawing/2014/main" id="{E3B5A7EA-94BF-F198-9292-3E086108CCD3}"/>
              </a:ext>
            </a:extLst>
          </p:cNvPr>
          <p:cNvPicPr>
            <a:picLocks noChangeAspect="1"/>
          </p:cNvPicPr>
          <p:nvPr userDrawn="1"/>
        </p:nvPicPr>
        <p:blipFill>
          <a:blip r:embed="rId2"/>
          <a:stretch>
            <a:fillRect/>
          </a:stretch>
        </p:blipFill>
        <p:spPr>
          <a:xfrm>
            <a:off x="2696354" y="1447670"/>
            <a:ext cx="6799293" cy="650550"/>
          </a:xfrm>
          <a:prstGeom prst="rect">
            <a:avLst/>
          </a:prstGeom>
        </p:spPr>
      </p:pic>
      <p:sp>
        <p:nvSpPr>
          <p:cNvPr id="7" name="Rectangle 6">
            <a:extLst>
              <a:ext uri="{FF2B5EF4-FFF2-40B4-BE49-F238E27FC236}">
                <a16:creationId xmlns:a16="http://schemas.microsoft.com/office/drawing/2014/main" id="{40C977AC-2684-3535-BB38-E82990B6EEFA}"/>
              </a:ext>
            </a:extLst>
          </p:cNvPr>
          <p:cNvSpPr/>
          <p:nvPr userDrawn="1"/>
        </p:nvSpPr>
        <p:spPr>
          <a:xfrm>
            <a:off x="-1" y="5400675"/>
            <a:ext cx="12192000" cy="5370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2923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pic>
        <p:nvPicPr>
          <p:cNvPr id="3" name="Picture 2" descr="The University of North Carolina System logo">
            <a:extLst>
              <a:ext uri="{FF2B5EF4-FFF2-40B4-BE49-F238E27FC236}">
                <a16:creationId xmlns:a16="http://schemas.microsoft.com/office/drawing/2014/main" id="{E3B5A7EA-94BF-F198-9292-3E086108CCD3}"/>
              </a:ext>
            </a:extLst>
          </p:cNvPr>
          <p:cNvPicPr>
            <a:picLocks noChangeAspect="1"/>
          </p:cNvPicPr>
          <p:nvPr userDrawn="1"/>
        </p:nvPicPr>
        <p:blipFill>
          <a:blip r:embed="rId2"/>
          <a:stretch>
            <a:fillRect/>
          </a:stretch>
        </p:blipFill>
        <p:spPr>
          <a:xfrm>
            <a:off x="2696354" y="1447670"/>
            <a:ext cx="6799293" cy="650550"/>
          </a:xfrm>
          <a:prstGeom prst="rect">
            <a:avLst/>
          </a:prstGeom>
        </p:spPr>
      </p:pic>
      <p:sp>
        <p:nvSpPr>
          <p:cNvPr id="4" name="Rectangle 3">
            <a:extLst>
              <a:ext uri="{FF2B5EF4-FFF2-40B4-BE49-F238E27FC236}">
                <a16:creationId xmlns:a16="http://schemas.microsoft.com/office/drawing/2014/main" id="{C55CE833-D2AF-C935-0C1A-169B6956C43D}"/>
              </a:ext>
            </a:extLst>
          </p:cNvPr>
          <p:cNvSpPr/>
          <p:nvPr userDrawn="1"/>
        </p:nvSpPr>
        <p:spPr>
          <a:xfrm>
            <a:off x="-1" y="5400675"/>
            <a:ext cx="12192000" cy="53709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6279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164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0FCFC-29FB-4CA9-0760-C798FDBA1CDB}"/>
              </a:ext>
            </a:extLst>
          </p:cNvPr>
          <p:cNvSpPr>
            <a:spLocks noGrp="1"/>
          </p:cNvSpPr>
          <p:nvPr>
            <p:ph type="title" hasCustomPrompt="1"/>
          </p:nvPr>
        </p:nvSpPr>
        <p:spPr>
          <a:xfrm>
            <a:off x="838200" y="464678"/>
            <a:ext cx="10515600" cy="939892"/>
          </a:xfrm>
          <a:prstGeom prst="rect">
            <a:avLst/>
          </a:prstGeom>
        </p:spPr>
        <p:txBody>
          <a:bodyPr>
            <a:normAutofit/>
          </a:bodyPr>
          <a:lstStyle>
            <a:lvl1pPr>
              <a:defRPr sz="3600" b="1">
                <a:solidFill>
                  <a:schemeClr val="accent1"/>
                </a:solidFill>
              </a:defRPr>
            </a:lvl1pPr>
          </a:lstStyle>
          <a:p>
            <a:r>
              <a:rPr lang="en-US" dirty="0"/>
              <a:t>Click to edit title style</a:t>
            </a:r>
          </a:p>
        </p:txBody>
      </p:sp>
      <p:sp>
        <p:nvSpPr>
          <p:cNvPr id="3" name="Content Placeholder 2">
            <a:extLst>
              <a:ext uri="{FF2B5EF4-FFF2-40B4-BE49-F238E27FC236}">
                <a16:creationId xmlns:a16="http://schemas.microsoft.com/office/drawing/2014/main" id="{7D37CC33-8300-A653-2FAD-0832253C84AE}"/>
              </a:ext>
            </a:extLst>
          </p:cNvPr>
          <p:cNvSpPr>
            <a:spLocks noGrp="1"/>
          </p:cNvSpPr>
          <p:nvPr>
            <p:ph idx="1" hasCustomPrompt="1"/>
          </p:nvPr>
        </p:nvSpPr>
        <p:spPr>
          <a:xfrm>
            <a:off x="838200" y="1624614"/>
            <a:ext cx="10515600" cy="4436821"/>
          </a:xfrm>
          <a:prstGeom prst="rect">
            <a:avLst/>
          </a:prstGeom>
        </p:spPr>
        <p:txBody>
          <a:bodyPr/>
          <a:lstStyle>
            <a:lvl2pPr>
              <a:buFont typeface="Wingdings" panose="05000000000000000000" pitchFamily="2" charset="2"/>
              <a:buChar char="§"/>
              <a:defRPr/>
            </a:lvl2pPr>
            <a:lvl3pPr>
              <a:buFont typeface="Calibri" panose="020F0502020204030204" pitchFamily="34" charset="0"/>
              <a:buChar char="‒"/>
              <a:defRPr/>
            </a:lvl3pPr>
            <a:lvl5pPr>
              <a:buFont typeface="Wingdings" panose="05000000000000000000" pitchFamily="2" charset="2"/>
              <a:buChar char="§"/>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7C42718-3C9A-A752-7511-242D2734F68D}"/>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Tree>
    <p:extLst>
      <p:ext uri="{BB962C8B-B14F-4D97-AF65-F5344CB8AC3E}">
        <p14:creationId xmlns:p14="http://schemas.microsoft.com/office/powerpoint/2010/main" val="741810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6C18AB6F-F29E-FEC0-F11E-DFF791752C15}"/>
              </a:ext>
            </a:extLst>
          </p:cNvPr>
          <p:cNvSpPr>
            <a:spLocks noGrp="1"/>
          </p:cNvSpPr>
          <p:nvPr>
            <p:ph idx="13" hasCustomPrompt="1"/>
          </p:nvPr>
        </p:nvSpPr>
        <p:spPr>
          <a:xfrm>
            <a:off x="838200" y="1621947"/>
            <a:ext cx="5181600" cy="4369094"/>
          </a:xfrm>
          <a:prstGeom prst="rect">
            <a:avLst/>
          </a:prstGeom>
        </p:spPr>
        <p:txBody>
          <a:bodyPr/>
          <a:lstStyle>
            <a:lvl2pPr>
              <a:buFont typeface="Wingdings" panose="05000000000000000000" pitchFamily="2" charset="2"/>
              <a:buChar char="§"/>
              <a:defRPr/>
            </a:lvl2pPr>
            <a:lvl3pPr>
              <a:buFont typeface="Calibri" panose="020F0502020204030204" pitchFamily="34" charset="0"/>
              <a:buChar char="‒"/>
              <a:defRPr/>
            </a:lvl3pPr>
            <a:lvl5pPr>
              <a:buFont typeface="Wingdings" panose="05000000000000000000" pitchFamily="2" charset="2"/>
              <a:buChar char="§"/>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ACB27A95-BF84-5E79-41FC-69E6037CA2FE}"/>
              </a:ext>
            </a:extLst>
          </p:cNvPr>
          <p:cNvSpPr>
            <a:spLocks noGrp="1"/>
          </p:cNvSpPr>
          <p:nvPr>
            <p:ph idx="14" hasCustomPrompt="1"/>
          </p:nvPr>
        </p:nvSpPr>
        <p:spPr>
          <a:xfrm>
            <a:off x="6172202" y="1621947"/>
            <a:ext cx="5181600" cy="4369094"/>
          </a:xfrm>
          <a:prstGeom prst="rect">
            <a:avLst/>
          </a:prstGeom>
        </p:spPr>
        <p:txBody>
          <a:bodyPr/>
          <a:lstStyle>
            <a:lvl1pPr>
              <a:defRPr/>
            </a:lvl1pPr>
            <a:lvl2pPr>
              <a:buFont typeface="Wingdings" panose="05000000000000000000" pitchFamily="2" charset="2"/>
              <a:buChar char="§"/>
              <a:defRPr/>
            </a:lvl2pPr>
            <a:lvl3pPr>
              <a:buFont typeface="Calibri" panose="020F0502020204030204" pitchFamily="34" charset="0"/>
              <a:buChar char="‒"/>
              <a:defRPr/>
            </a:lvl3pPr>
            <a:lvl5pPr>
              <a:buFont typeface="Wingdings" panose="05000000000000000000" pitchFamily="2" charset="2"/>
              <a:buChar char="§"/>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FD2A0F9B-308E-73E1-0825-8BAFF4594C1B}"/>
              </a:ext>
            </a:extLst>
          </p:cNvPr>
          <p:cNvSpPr>
            <a:spLocks noGrp="1"/>
          </p:cNvSpPr>
          <p:nvPr>
            <p:ph type="title" hasCustomPrompt="1"/>
          </p:nvPr>
        </p:nvSpPr>
        <p:spPr>
          <a:xfrm>
            <a:off x="838200" y="464678"/>
            <a:ext cx="10515600" cy="939892"/>
          </a:xfrm>
          <a:prstGeom prst="rect">
            <a:avLst/>
          </a:prstGeom>
        </p:spPr>
        <p:txBody>
          <a:bodyPr>
            <a:normAutofit/>
          </a:bodyPr>
          <a:lstStyle>
            <a:lvl1pPr>
              <a:defRPr sz="3600" b="1">
                <a:solidFill>
                  <a:schemeClr val="accent1"/>
                </a:solidFill>
              </a:defRPr>
            </a:lvl1pPr>
          </a:lstStyle>
          <a:p>
            <a:r>
              <a:rPr lang="en-US" dirty="0"/>
              <a:t>Click to edit title style</a:t>
            </a:r>
          </a:p>
        </p:txBody>
      </p:sp>
      <p:sp>
        <p:nvSpPr>
          <p:cNvPr id="14" name="Slide Number Placeholder 5">
            <a:extLst>
              <a:ext uri="{FF2B5EF4-FFF2-40B4-BE49-F238E27FC236}">
                <a16:creationId xmlns:a16="http://schemas.microsoft.com/office/drawing/2014/main" id="{04404462-C5C0-523D-5C0C-CEC258DC063E}"/>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Tree>
    <p:extLst>
      <p:ext uri="{BB962C8B-B14F-4D97-AF65-F5344CB8AC3E}">
        <p14:creationId xmlns:p14="http://schemas.microsoft.com/office/powerpoint/2010/main" val="2457192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Photos - A">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6C18AB6F-F29E-FEC0-F11E-DFF791752C15}"/>
              </a:ext>
            </a:extLst>
          </p:cNvPr>
          <p:cNvSpPr>
            <a:spLocks noGrp="1"/>
          </p:cNvSpPr>
          <p:nvPr>
            <p:ph idx="13" hasCustomPrompt="1"/>
          </p:nvPr>
        </p:nvSpPr>
        <p:spPr>
          <a:xfrm>
            <a:off x="838200" y="1621947"/>
            <a:ext cx="5181600" cy="4369094"/>
          </a:xfrm>
          <a:prstGeom prst="rect">
            <a:avLst/>
          </a:prstGeom>
        </p:spPr>
        <p:txBody>
          <a:bodyPr/>
          <a:lstStyle>
            <a:lvl2pPr>
              <a:buFont typeface="Wingdings" panose="05000000000000000000" pitchFamily="2" charset="2"/>
              <a:buChar char="§"/>
              <a:defRPr/>
            </a:lvl2pPr>
            <a:lvl3pPr>
              <a:buFont typeface="Calibri" panose="020F0502020204030204" pitchFamily="34" charset="0"/>
              <a:buChar char="‒"/>
              <a:defRPr/>
            </a:lvl3pPr>
            <a:lvl5pPr>
              <a:buFont typeface="Wingdings" panose="05000000000000000000" pitchFamily="2" charset="2"/>
              <a:buChar char="§"/>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FD2A0F9B-308E-73E1-0825-8BAFF4594C1B}"/>
              </a:ext>
            </a:extLst>
          </p:cNvPr>
          <p:cNvSpPr>
            <a:spLocks noGrp="1"/>
          </p:cNvSpPr>
          <p:nvPr>
            <p:ph type="title" hasCustomPrompt="1"/>
          </p:nvPr>
        </p:nvSpPr>
        <p:spPr>
          <a:xfrm>
            <a:off x="838200" y="464678"/>
            <a:ext cx="10515600" cy="939892"/>
          </a:xfrm>
          <a:prstGeom prst="rect">
            <a:avLst/>
          </a:prstGeom>
        </p:spPr>
        <p:txBody>
          <a:bodyPr>
            <a:normAutofit/>
          </a:bodyPr>
          <a:lstStyle>
            <a:lvl1pPr>
              <a:defRPr sz="3600" b="1">
                <a:solidFill>
                  <a:schemeClr val="accent1"/>
                </a:solidFill>
              </a:defRPr>
            </a:lvl1pPr>
          </a:lstStyle>
          <a:p>
            <a:r>
              <a:rPr lang="en-US" dirty="0"/>
              <a:t>Click to edit title style</a:t>
            </a:r>
          </a:p>
        </p:txBody>
      </p:sp>
      <p:sp>
        <p:nvSpPr>
          <p:cNvPr id="14" name="Slide Number Placeholder 5">
            <a:extLst>
              <a:ext uri="{FF2B5EF4-FFF2-40B4-BE49-F238E27FC236}">
                <a16:creationId xmlns:a16="http://schemas.microsoft.com/office/drawing/2014/main" id="{04404462-C5C0-523D-5C0C-CEC258DC063E}"/>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
        <p:nvSpPr>
          <p:cNvPr id="6" name="Picture Placeholder 5">
            <a:extLst>
              <a:ext uri="{FF2B5EF4-FFF2-40B4-BE49-F238E27FC236}">
                <a16:creationId xmlns:a16="http://schemas.microsoft.com/office/drawing/2014/main" id="{95C56515-BFED-D92B-FEDD-1F725A61B2BB}"/>
              </a:ext>
            </a:extLst>
          </p:cNvPr>
          <p:cNvSpPr>
            <a:spLocks noGrp="1"/>
          </p:cNvSpPr>
          <p:nvPr>
            <p:ph type="pic" sz="quarter" idx="14"/>
          </p:nvPr>
        </p:nvSpPr>
        <p:spPr>
          <a:xfrm>
            <a:off x="6973888" y="1476980"/>
            <a:ext cx="5218112" cy="3904041"/>
          </a:xfrm>
          <a:prstGeom prst="rect">
            <a:avLst/>
          </a:prstGeom>
        </p:spPr>
        <p:txBody>
          <a:bodyPr/>
          <a:lstStyle/>
          <a:p>
            <a:endParaRPr lang="en-US"/>
          </a:p>
        </p:txBody>
      </p:sp>
      <p:sp>
        <p:nvSpPr>
          <p:cNvPr id="7" name="Picture Placeholder 5">
            <a:extLst>
              <a:ext uri="{FF2B5EF4-FFF2-40B4-BE49-F238E27FC236}">
                <a16:creationId xmlns:a16="http://schemas.microsoft.com/office/drawing/2014/main" id="{9CBD4ACB-570D-B94D-F5B4-EF99B440062C}"/>
              </a:ext>
            </a:extLst>
          </p:cNvPr>
          <p:cNvSpPr>
            <a:spLocks noGrp="1"/>
          </p:cNvSpPr>
          <p:nvPr>
            <p:ph type="pic" sz="quarter" idx="15"/>
          </p:nvPr>
        </p:nvSpPr>
        <p:spPr>
          <a:xfrm>
            <a:off x="6973888" y="-2620148"/>
            <a:ext cx="5218112" cy="3904041"/>
          </a:xfrm>
          <a:prstGeom prst="rect">
            <a:avLst/>
          </a:prstGeom>
        </p:spPr>
        <p:txBody>
          <a:bodyPr/>
          <a:lstStyle/>
          <a:p>
            <a:endParaRPr lang="en-US"/>
          </a:p>
        </p:txBody>
      </p:sp>
      <p:sp>
        <p:nvSpPr>
          <p:cNvPr id="8" name="Picture Placeholder 5">
            <a:extLst>
              <a:ext uri="{FF2B5EF4-FFF2-40B4-BE49-F238E27FC236}">
                <a16:creationId xmlns:a16="http://schemas.microsoft.com/office/drawing/2014/main" id="{B1712D38-9460-24B0-B229-6C8C30DA0C32}"/>
              </a:ext>
            </a:extLst>
          </p:cNvPr>
          <p:cNvSpPr>
            <a:spLocks noGrp="1"/>
          </p:cNvSpPr>
          <p:nvPr>
            <p:ph type="pic" sz="quarter" idx="16"/>
          </p:nvPr>
        </p:nvSpPr>
        <p:spPr>
          <a:xfrm>
            <a:off x="6973888" y="5574108"/>
            <a:ext cx="5218112" cy="3904041"/>
          </a:xfrm>
          <a:prstGeom prst="rect">
            <a:avLst/>
          </a:prstGeom>
        </p:spPr>
        <p:txBody>
          <a:bodyPr/>
          <a:lstStyle/>
          <a:p>
            <a:endParaRPr lang="en-US"/>
          </a:p>
        </p:txBody>
      </p:sp>
    </p:spTree>
    <p:extLst>
      <p:ext uri="{BB962C8B-B14F-4D97-AF65-F5344CB8AC3E}">
        <p14:creationId xmlns:p14="http://schemas.microsoft.com/office/powerpoint/2010/main" val="1098225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56380B-1839-FB56-BB0A-3366EB55D29F}"/>
              </a:ext>
            </a:extLst>
          </p:cNvPr>
          <p:cNvSpPr>
            <a:spLocks noGrp="1"/>
          </p:cNvSpPr>
          <p:nvPr>
            <p:ph type="body" idx="1" hasCustomPrompt="1"/>
          </p:nvPr>
        </p:nvSpPr>
        <p:spPr>
          <a:xfrm>
            <a:off x="839788" y="1565749"/>
            <a:ext cx="5157787" cy="823912"/>
          </a:xfrm>
          <a:prstGeom prst="rect">
            <a:avLst/>
          </a:prstGeo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5" name="Text Placeholder 4">
            <a:extLst>
              <a:ext uri="{FF2B5EF4-FFF2-40B4-BE49-F238E27FC236}">
                <a16:creationId xmlns:a16="http://schemas.microsoft.com/office/drawing/2014/main" id="{9226683C-60F4-6F8D-0610-18D072319F2C}"/>
              </a:ext>
            </a:extLst>
          </p:cNvPr>
          <p:cNvSpPr>
            <a:spLocks noGrp="1"/>
          </p:cNvSpPr>
          <p:nvPr>
            <p:ph type="body" sz="quarter" idx="3" hasCustomPrompt="1"/>
          </p:nvPr>
        </p:nvSpPr>
        <p:spPr>
          <a:xfrm>
            <a:off x="6172200" y="1565749"/>
            <a:ext cx="5183188" cy="823912"/>
          </a:xfrm>
          <a:prstGeom prst="rect">
            <a:avLst/>
          </a:prstGeo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12" name="Title 1">
            <a:extLst>
              <a:ext uri="{FF2B5EF4-FFF2-40B4-BE49-F238E27FC236}">
                <a16:creationId xmlns:a16="http://schemas.microsoft.com/office/drawing/2014/main" id="{1A06ECBB-CFF6-2A99-F9B0-8E7BF3F48EF0}"/>
              </a:ext>
            </a:extLst>
          </p:cNvPr>
          <p:cNvSpPr>
            <a:spLocks noGrp="1"/>
          </p:cNvSpPr>
          <p:nvPr>
            <p:ph type="title" hasCustomPrompt="1"/>
          </p:nvPr>
        </p:nvSpPr>
        <p:spPr>
          <a:xfrm>
            <a:off x="838200" y="464678"/>
            <a:ext cx="10515600" cy="939892"/>
          </a:xfrm>
          <a:prstGeom prst="rect">
            <a:avLst/>
          </a:prstGeom>
        </p:spPr>
        <p:txBody>
          <a:bodyPr>
            <a:normAutofit/>
          </a:bodyPr>
          <a:lstStyle>
            <a:lvl1pPr>
              <a:defRPr sz="3600" b="1">
                <a:solidFill>
                  <a:schemeClr val="accent1"/>
                </a:solidFill>
              </a:defRPr>
            </a:lvl1pPr>
          </a:lstStyle>
          <a:p>
            <a:r>
              <a:rPr lang="en-US" dirty="0"/>
              <a:t>Click to edit title style</a:t>
            </a:r>
          </a:p>
        </p:txBody>
      </p:sp>
      <p:sp>
        <p:nvSpPr>
          <p:cNvPr id="14" name="Content Placeholder 2">
            <a:extLst>
              <a:ext uri="{FF2B5EF4-FFF2-40B4-BE49-F238E27FC236}">
                <a16:creationId xmlns:a16="http://schemas.microsoft.com/office/drawing/2014/main" id="{48D52800-CA92-E4FF-44DF-225812B7BFE3}"/>
              </a:ext>
            </a:extLst>
          </p:cNvPr>
          <p:cNvSpPr>
            <a:spLocks noGrp="1"/>
          </p:cNvSpPr>
          <p:nvPr>
            <p:ph idx="13" hasCustomPrompt="1"/>
          </p:nvPr>
        </p:nvSpPr>
        <p:spPr>
          <a:xfrm>
            <a:off x="838199" y="2416295"/>
            <a:ext cx="5157787" cy="3529660"/>
          </a:xfrm>
          <a:prstGeom prst="rect">
            <a:avLst/>
          </a:prstGeom>
        </p:spPr>
        <p:txBody>
          <a:bodyPr/>
          <a:lstStyle>
            <a:lvl2pPr>
              <a:buFont typeface="Wingdings" panose="05000000000000000000" pitchFamily="2" charset="2"/>
              <a:buChar char="§"/>
              <a:defRPr/>
            </a:lvl2pPr>
            <a:lvl3pPr>
              <a:buFont typeface="Calibri" panose="020F0502020204030204" pitchFamily="34" charset="0"/>
              <a:buChar char="‒"/>
              <a:defRPr/>
            </a:lvl3pPr>
            <a:lvl5pPr>
              <a:buFont typeface="Wingdings" panose="05000000000000000000" pitchFamily="2" charset="2"/>
              <a:buChar char="§"/>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a:extLst>
              <a:ext uri="{FF2B5EF4-FFF2-40B4-BE49-F238E27FC236}">
                <a16:creationId xmlns:a16="http://schemas.microsoft.com/office/drawing/2014/main" id="{C2B108E3-C0A9-73F4-B1D2-6BF8285349E4}"/>
              </a:ext>
            </a:extLst>
          </p:cNvPr>
          <p:cNvSpPr>
            <a:spLocks noGrp="1"/>
          </p:cNvSpPr>
          <p:nvPr>
            <p:ph idx="14" hasCustomPrompt="1"/>
          </p:nvPr>
        </p:nvSpPr>
        <p:spPr>
          <a:xfrm>
            <a:off x="6172199" y="2418375"/>
            <a:ext cx="5181599" cy="3529660"/>
          </a:xfrm>
          <a:prstGeom prst="rect">
            <a:avLst/>
          </a:prstGeom>
        </p:spPr>
        <p:txBody>
          <a:bodyPr/>
          <a:lstStyle>
            <a:lvl2pPr>
              <a:buFont typeface="Wingdings" panose="05000000000000000000" pitchFamily="2" charset="2"/>
              <a:buChar char="§"/>
              <a:defRPr/>
            </a:lvl2pPr>
            <a:lvl3pPr>
              <a:buFont typeface="Calibri" panose="020F0502020204030204" pitchFamily="34" charset="0"/>
              <a:buChar char="‒"/>
              <a:defRPr/>
            </a:lvl3pPr>
            <a:lvl5pPr>
              <a:buFont typeface="Wingdings" panose="05000000000000000000" pitchFamily="2" charset="2"/>
              <a:buChar char="§"/>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Slide Number Placeholder 5">
            <a:extLst>
              <a:ext uri="{FF2B5EF4-FFF2-40B4-BE49-F238E27FC236}">
                <a16:creationId xmlns:a16="http://schemas.microsoft.com/office/drawing/2014/main" id="{06D4DD39-9E0A-D2DB-7705-049DACD1AAE2}"/>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Tree>
    <p:extLst>
      <p:ext uri="{BB962C8B-B14F-4D97-AF65-F5344CB8AC3E}">
        <p14:creationId xmlns:p14="http://schemas.microsoft.com/office/powerpoint/2010/main" val="3545133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BF86DE-E000-3BEF-3032-D6227E16FD35}"/>
              </a:ext>
            </a:extLst>
          </p:cNvPr>
          <p:cNvSpPr>
            <a:spLocks noGrp="1"/>
          </p:cNvSpPr>
          <p:nvPr>
            <p:ph type="title" hasCustomPrompt="1"/>
          </p:nvPr>
        </p:nvSpPr>
        <p:spPr>
          <a:xfrm>
            <a:off x="838200" y="464678"/>
            <a:ext cx="10515600" cy="939892"/>
          </a:xfrm>
          <a:prstGeom prst="rect">
            <a:avLst/>
          </a:prstGeom>
        </p:spPr>
        <p:txBody>
          <a:bodyPr>
            <a:normAutofit/>
          </a:bodyPr>
          <a:lstStyle>
            <a:lvl1pPr>
              <a:defRPr sz="3600" b="1">
                <a:solidFill>
                  <a:schemeClr val="accent1"/>
                </a:solidFill>
              </a:defRPr>
            </a:lvl1pPr>
          </a:lstStyle>
          <a:p>
            <a:r>
              <a:rPr lang="en-US" dirty="0"/>
              <a:t>Click to edit title style</a:t>
            </a:r>
          </a:p>
        </p:txBody>
      </p:sp>
      <p:sp>
        <p:nvSpPr>
          <p:cNvPr id="9" name="Slide Number Placeholder 5">
            <a:extLst>
              <a:ext uri="{FF2B5EF4-FFF2-40B4-BE49-F238E27FC236}">
                <a16:creationId xmlns:a16="http://schemas.microsoft.com/office/drawing/2014/main" id="{2AE19295-A09B-449F-0A1F-0B2DFBCF6315}"/>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Tree>
    <p:extLst>
      <p:ext uri="{BB962C8B-B14F-4D97-AF65-F5344CB8AC3E}">
        <p14:creationId xmlns:p14="http://schemas.microsoft.com/office/powerpoint/2010/main" val="3553602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A97CE2B6-1CE8-2B05-FBB7-FC9520C55847}"/>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Tree>
    <p:extLst>
      <p:ext uri="{BB962C8B-B14F-4D97-AF65-F5344CB8AC3E}">
        <p14:creationId xmlns:p14="http://schemas.microsoft.com/office/powerpoint/2010/main" val="444041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F57A82-7637-33AE-3D23-F708830882EC}"/>
              </a:ext>
            </a:extLst>
          </p:cNvPr>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 styles</a:t>
            </a:r>
          </a:p>
        </p:txBody>
      </p:sp>
      <p:sp>
        <p:nvSpPr>
          <p:cNvPr id="12" name="Title 1">
            <a:extLst>
              <a:ext uri="{FF2B5EF4-FFF2-40B4-BE49-F238E27FC236}">
                <a16:creationId xmlns:a16="http://schemas.microsoft.com/office/drawing/2014/main" id="{7C902427-CBFA-9406-57F2-E083D5576DDC}"/>
              </a:ext>
            </a:extLst>
          </p:cNvPr>
          <p:cNvSpPr>
            <a:spLocks noGrp="1"/>
          </p:cNvSpPr>
          <p:nvPr>
            <p:ph type="title" hasCustomPrompt="1"/>
          </p:nvPr>
        </p:nvSpPr>
        <p:spPr>
          <a:xfrm>
            <a:off x="836612" y="464677"/>
            <a:ext cx="3933825" cy="1452899"/>
          </a:xfrm>
          <a:prstGeom prst="rect">
            <a:avLst/>
          </a:prstGeom>
        </p:spPr>
        <p:txBody>
          <a:bodyPr anchor="b">
            <a:normAutofit/>
          </a:bodyPr>
          <a:lstStyle>
            <a:lvl1pPr>
              <a:defRPr sz="3600" b="1">
                <a:solidFill>
                  <a:schemeClr val="accent1"/>
                </a:solidFill>
              </a:defRPr>
            </a:lvl1pPr>
          </a:lstStyle>
          <a:p>
            <a:r>
              <a:rPr lang="en-US" dirty="0"/>
              <a:t>Click to edit title style</a:t>
            </a:r>
          </a:p>
        </p:txBody>
      </p:sp>
      <p:sp>
        <p:nvSpPr>
          <p:cNvPr id="14" name="Content Placeholder 2">
            <a:extLst>
              <a:ext uri="{FF2B5EF4-FFF2-40B4-BE49-F238E27FC236}">
                <a16:creationId xmlns:a16="http://schemas.microsoft.com/office/drawing/2014/main" id="{45F042C2-B2A9-8F15-71A9-58019B110A09}"/>
              </a:ext>
            </a:extLst>
          </p:cNvPr>
          <p:cNvSpPr>
            <a:spLocks noGrp="1"/>
          </p:cNvSpPr>
          <p:nvPr>
            <p:ph idx="13" hasCustomPrompt="1"/>
          </p:nvPr>
        </p:nvSpPr>
        <p:spPr>
          <a:xfrm>
            <a:off x="5176185" y="987424"/>
            <a:ext cx="6176027" cy="4881564"/>
          </a:xfrm>
          <a:prstGeom prst="rect">
            <a:avLst/>
          </a:prstGeom>
        </p:spPr>
        <p:txBody>
          <a:bodyPr/>
          <a:lstStyle>
            <a:lvl2pPr>
              <a:buFont typeface="Wingdings" panose="05000000000000000000" pitchFamily="2" charset="2"/>
              <a:buChar char="§"/>
              <a:defRPr/>
            </a:lvl2pPr>
            <a:lvl3pPr>
              <a:buFont typeface="Calibri" panose="020F0502020204030204" pitchFamily="34" charset="0"/>
              <a:buChar char="‒"/>
              <a:defRPr/>
            </a:lvl3pPr>
            <a:lvl5pPr>
              <a:buFont typeface="Wingdings" panose="05000000000000000000" pitchFamily="2" charset="2"/>
              <a:buChar char="§"/>
              <a:defRPr/>
            </a:lvl5pPr>
          </a:lstStyle>
          <a:p>
            <a:pPr lvl="0"/>
            <a:r>
              <a:rPr lang="en-US" dirty="0"/>
              <a:t>Click to edit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5">
            <a:extLst>
              <a:ext uri="{FF2B5EF4-FFF2-40B4-BE49-F238E27FC236}">
                <a16:creationId xmlns:a16="http://schemas.microsoft.com/office/drawing/2014/main" id="{C7BF5AAD-FC18-EBB4-710E-41EECC01E8D9}"/>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Tree>
    <p:extLst>
      <p:ext uri="{BB962C8B-B14F-4D97-AF65-F5344CB8AC3E}">
        <p14:creationId xmlns:p14="http://schemas.microsoft.com/office/powerpoint/2010/main" val="3021028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3520222-5F2A-5D65-7481-68C4038AB68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itle 1">
            <a:extLst>
              <a:ext uri="{FF2B5EF4-FFF2-40B4-BE49-F238E27FC236}">
                <a16:creationId xmlns:a16="http://schemas.microsoft.com/office/drawing/2014/main" id="{FB7E053F-AAD3-3DDE-8B31-E6B004F37117}"/>
              </a:ext>
            </a:extLst>
          </p:cNvPr>
          <p:cNvSpPr>
            <a:spLocks noGrp="1"/>
          </p:cNvSpPr>
          <p:nvPr>
            <p:ph type="title" hasCustomPrompt="1"/>
          </p:nvPr>
        </p:nvSpPr>
        <p:spPr>
          <a:xfrm>
            <a:off x="836612" y="464677"/>
            <a:ext cx="3933825" cy="1452899"/>
          </a:xfrm>
          <a:prstGeom prst="rect">
            <a:avLst/>
          </a:prstGeom>
        </p:spPr>
        <p:txBody>
          <a:bodyPr anchor="b">
            <a:normAutofit/>
          </a:bodyPr>
          <a:lstStyle>
            <a:lvl1pPr>
              <a:defRPr sz="3600" b="1">
                <a:solidFill>
                  <a:schemeClr val="accent1"/>
                </a:solidFill>
              </a:defRPr>
            </a:lvl1pPr>
          </a:lstStyle>
          <a:p>
            <a:r>
              <a:rPr lang="en-US" dirty="0"/>
              <a:t>Click to edit title style</a:t>
            </a:r>
          </a:p>
        </p:txBody>
      </p:sp>
      <p:sp>
        <p:nvSpPr>
          <p:cNvPr id="11" name="Text Placeholder 3">
            <a:extLst>
              <a:ext uri="{FF2B5EF4-FFF2-40B4-BE49-F238E27FC236}">
                <a16:creationId xmlns:a16="http://schemas.microsoft.com/office/drawing/2014/main" id="{EBF324D2-A4F6-27A3-A970-D79D3E6A42A9}"/>
              </a:ext>
            </a:extLst>
          </p:cNvPr>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 styles</a:t>
            </a:r>
          </a:p>
        </p:txBody>
      </p:sp>
      <p:sp>
        <p:nvSpPr>
          <p:cNvPr id="12" name="Slide Number Placeholder 5">
            <a:extLst>
              <a:ext uri="{FF2B5EF4-FFF2-40B4-BE49-F238E27FC236}">
                <a16:creationId xmlns:a16="http://schemas.microsoft.com/office/drawing/2014/main" id="{86D3B0EB-86FC-AFF4-FAE7-94D9AC94FF34}"/>
              </a:ext>
            </a:extLst>
          </p:cNvPr>
          <p:cNvSpPr>
            <a:spLocks noGrp="1"/>
          </p:cNvSpPr>
          <p:nvPr>
            <p:ph type="sldNum" sz="quarter" idx="12"/>
          </p:nvPr>
        </p:nvSpPr>
        <p:spPr>
          <a:xfrm>
            <a:off x="10369484" y="6299788"/>
            <a:ext cx="984315" cy="365125"/>
          </a:xfrm>
          <a:prstGeom prst="rect">
            <a:avLst/>
          </a:prstGeom>
        </p:spPr>
        <p:txBody>
          <a:bodyPr/>
          <a:lstStyle>
            <a:lvl1pPr algn="r">
              <a:defRPr sz="1600"/>
            </a:lvl1pPr>
          </a:lstStyle>
          <a:p>
            <a:fld id="{48378AF1-0DB7-4BAB-ABDA-8C8676BF171E}" type="slidenum">
              <a:rPr lang="en-US" smtClean="0"/>
              <a:pPr/>
              <a:t>‹#›</a:t>
            </a:fld>
            <a:endParaRPr lang="en-US" dirty="0"/>
          </a:p>
        </p:txBody>
      </p:sp>
    </p:spTree>
    <p:extLst>
      <p:ext uri="{BB962C8B-B14F-4D97-AF65-F5344CB8AC3E}">
        <p14:creationId xmlns:p14="http://schemas.microsoft.com/office/powerpoint/2010/main" val="1617827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1.emf"/><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27685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1" r:id="rId4"/>
    <p:sldLayoutId id="2147483659" r:id="rId5"/>
    <p:sldLayoutId id="2147483660" r:id="rId6"/>
    <p:sldLayoutId id="2147483663" r:id="rId7"/>
    <p:sldLayoutId id="2147483667"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03EADB-6265-C8A2-6628-55DBA8B00C74}"/>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838200" y="6290361"/>
            <a:ext cx="3233106" cy="309341"/>
          </a:xfrm>
          <a:prstGeom prst="rect">
            <a:avLst/>
          </a:prstGeom>
        </p:spPr>
      </p:pic>
    </p:spTree>
    <p:extLst>
      <p:ext uri="{BB962C8B-B14F-4D97-AF65-F5344CB8AC3E}">
        <p14:creationId xmlns:p14="http://schemas.microsoft.com/office/powerpoint/2010/main" val="1811289518"/>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66" r:id="rId3"/>
    <p:sldLayoutId id="2147483653" r:id="rId4"/>
    <p:sldLayoutId id="2147483654" r:id="rId5"/>
    <p:sldLayoutId id="2147483655" r:id="rId6"/>
    <p:sldLayoutId id="2147483656" r:id="rId7"/>
    <p:sldLayoutId id="2147483657"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jp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map of North Carolina with stars and logos denoting the location of UNC System institutions: Appalachian State University, University of North Carolina School of the Arts, Winston-Salem State University, University of North Carolina at Greensboro, North Carolina Agricultural and Technical State University, University of North Carolina at Chapel Hill, North Carolina School of Science and Mathematics, North Carolina Central University, NC State University, Elizabeth City State University, East Carolina University, University of North Carolina Wilmington, University of North Carolina Pembroke, Fayetteville State University, University of North Carolina at Charlotte, Western Carolina University, and University of North Carolina Asheville. The UNC System logo is shown above the map and two smaller stars on the map indicate the location of NCSSM-Morganton and App State's Hickory campus. ">
            <a:extLst>
              <a:ext uri="{FF2B5EF4-FFF2-40B4-BE49-F238E27FC236}">
                <a16:creationId xmlns:a16="http://schemas.microsoft.com/office/drawing/2014/main" id="{DF4F2C99-CEEC-C113-5CC3-5FCC2E56933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876139" y="479618"/>
            <a:ext cx="10439722" cy="6023053"/>
          </a:xfrm>
          <a:prstGeom prst="rect">
            <a:avLst/>
          </a:prstGeom>
        </p:spPr>
      </p:pic>
    </p:spTree>
    <p:extLst>
      <p:ext uri="{BB962C8B-B14F-4D97-AF65-F5344CB8AC3E}">
        <p14:creationId xmlns:p14="http://schemas.microsoft.com/office/powerpoint/2010/main" val="2323212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ppalachian State University logo">
            <a:extLst>
              <a:ext uri="{FF2B5EF4-FFF2-40B4-BE49-F238E27FC236}">
                <a16:creationId xmlns:a16="http://schemas.microsoft.com/office/drawing/2014/main" id="{7AD31101-EE48-016C-CFCC-8AC1A299079C}"/>
              </a:ext>
            </a:extLst>
          </p:cNvPr>
          <p:cNvPicPr>
            <a:picLocks noGrp="1" noRot="1" noChangeAspect="1" noMove="1" noResize="1" noEditPoints="1" noAdjustHandles="1" noChangeArrowheads="1" noChangeShapeType="1" noCrop="1"/>
          </p:cNvPicPr>
          <p:nvPr/>
        </p:nvPicPr>
        <p:blipFill>
          <a:blip r:embed="rId2"/>
          <a:stretch>
            <a:fillRect/>
          </a:stretch>
        </p:blipFill>
        <p:spPr>
          <a:xfrm>
            <a:off x="953609" y="1419684"/>
            <a:ext cx="2319278" cy="474085"/>
          </a:xfrm>
          <a:prstGeom prst="rect">
            <a:avLst/>
          </a:prstGeom>
        </p:spPr>
      </p:pic>
      <p:pic>
        <p:nvPicPr>
          <p:cNvPr id="3" name="Picture 2" descr="East Carolina University logo">
            <a:extLst>
              <a:ext uri="{FF2B5EF4-FFF2-40B4-BE49-F238E27FC236}">
                <a16:creationId xmlns:a16="http://schemas.microsoft.com/office/drawing/2014/main" id="{5BFDECB2-4699-04BD-B8EC-8CBC2F9C2AC4}"/>
              </a:ext>
            </a:extLst>
          </p:cNvPr>
          <p:cNvPicPr>
            <a:picLocks noGrp="1" noRot="1" noChangeAspect="1" noMove="1" noResize="1" noEditPoints="1" noAdjustHandles="1" noChangeArrowheads="1" noChangeShapeType="1" noCrop="1"/>
          </p:cNvPicPr>
          <p:nvPr/>
        </p:nvPicPr>
        <p:blipFill>
          <a:blip r:embed="rId3"/>
          <a:stretch>
            <a:fillRect/>
          </a:stretch>
        </p:blipFill>
        <p:spPr>
          <a:xfrm>
            <a:off x="3916433" y="1314403"/>
            <a:ext cx="1868229" cy="684649"/>
          </a:xfrm>
          <a:prstGeom prst="rect">
            <a:avLst/>
          </a:prstGeom>
        </p:spPr>
      </p:pic>
      <p:pic>
        <p:nvPicPr>
          <p:cNvPr id="4" name="Picture 3" descr="Elizabeth City State University logo">
            <a:extLst>
              <a:ext uri="{FF2B5EF4-FFF2-40B4-BE49-F238E27FC236}">
                <a16:creationId xmlns:a16="http://schemas.microsoft.com/office/drawing/2014/main" id="{446807D2-1A64-EFAA-6A3A-712F8631815C}"/>
              </a:ext>
            </a:extLst>
          </p:cNvPr>
          <p:cNvPicPr>
            <a:picLocks noGrp="1" noRot="1" noChangeAspect="1" noMove="1" noResize="1" noEditPoints="1" noAdjustHandles="1" noChangeArrowheads="1" noChangeShapeType="1" noCrop="1"/>
          </p:cNvPicPr>
          <p:nvPr/>
        </p:nvPicPr>
        <p:blipFill>
          <a:blip r:embed="rId4"/>
          <a:stretch>
            <a:fillRect/>
          </a:stretch>
        </p:blipFill>
        <p:spPr>
          <a:xfrm>
            <a:off x="6581964" y="1357369"/>
            <a:ext cx="1791645" cy="764497"/>
          </a:xfrm>
          <a:prstGeom prst="rect">
            <a:avLst/>
          </a:prstGeom>
        </p:spPr>
      </p:pic>
      <p:pic>
        <p:nvPicPr>
          <p:cNvPr id="5" name="Picture 4" descr="Fayetteville State University logo">
            <a:extLst>
              <a:ext uri="{FF2B5EF4-FFF2-40B4-BE49-F238E27FC236}">
                <a16:creationId xmlns:a16="http://schemas.microsoft.com/office/drawing/2014/main" id="{DCD1C56F-BC11-68C6-94C2-2F80B021F805}"/>
              </a:ext>
            </a:extLst>
          </p:cNvPr>
          <p:cNvPicPr>
            <a:picLocks noGrp="1" noRot="1" noChangeAspect="1" noMove="1" noResize="1" noEditPoints="1" noAdjustHandles="1" noChangeArrowheads="1" noChangeShapeType="1" noCrop="1"/>
          </p:cNvPicPr>
          <p:nvPr/>
        </p:nvPicPr>
        <p:blipFill>
          <a:blip r:embed="rId5"/>
          <a:stretch>
            <a:fillRect/>
          </a:stretch>
        </p:blipFill>
        <p:spPr>
          <a:xfrm>
            <a:off x="9232615" y="1102795"/>
            <a:ext cx="1802330" cy="1017396"/>
          </a:xfrm>
          <a:prstGeom prst="rect">
            <a:avLst/>
          </a:prstGeom>
        </p:spPr>
      </p:pic>
      <p:pic>
        <p:nvPicPr>
          <p:cNvPr id="6" name="Picture 5" descr="North Carolina Agricultural and Technical State University logo">
            <a:extLst>
              <a:ext uri="{FF2B5EF4-FFF2-40B4-BE49-F238E27FC236}">
                <a16:creationId xmlns:a16="http://schemas.microsoft.com/office/drawing/2014/main" id="{859898A9-AD35-6B1E-478E-BEBBB1D497F3}"/>
              </a:ext>
            </a:extLst>
          </p:cNvPr>
          <p:cNvPicPr>
            <a:picLocks noGrp="1" noRot="1" noChangeAspect="1" noMove="1" noResize="1" noEditPoints="1" noAdjustHandles="1" noChangeArrowheads="1" noChangeShapeType="1" noCrop="1"/>
          </p:cNvPicPr>
          <p:nvPr/>
        </p:nvPicPr>
        <p:blipFill>
          <a:blip r:embed="rId6"/>
          <a:stretch>
            <a:fillRect/>
          </a:stretch>
        </p:blipFill>
        <p:spPr>
          <a:xfrm>
            <a:off x="4405388" y="2322676"/>
            <a:ext cx="3319513" cy="755094"/>
          </a:xfrm>
          <a:prstGeom prst="rect">
            <a:avLst/>
          </a:prstGeom>
        </p:spPr>
      </p:pic>
      <p:pic>
        <p:nvPicPr>
          <p:cNvPr id="7" name="Picture 6" descr="North Carolina Central University logo">
            <a:extLst>
              <a:ext uri="{FF2B5EF4-FFF2-40B4-BE49-F238E27FC236}">
                <a16:creationId xmlns:a16="http://schemas.microsoft.com/office/drawing/2014/main" id="{C3465907-55E5-660E-0271-F54633380CE9}"/>
              </a:ext>
            </a:extLst>
          </p:cNvPr>
          <p:cNvPicPr>
            <a:picLocks noGrp="1" noRot="1" noChangeAspect="1" noMove="1" noResize="1" noEditPoints="1" noAdjustHandles="1" noChangeArrowheads="1" noChangeShapeType="1" noCrop="1"/>
          </p:cNvPicPr>
          <p:nvPr/>
        </p:nvPicPr>
        <p:blipFill>
          <a:blip r:embed="rId7"/>
          <a:stretch>
            <a:fillRect/>
          </a:stretch>
        </p:blipFill>
        <p:spPr>
          <a:xfrm>
            <a:off x="8373609" y="2473988"/>
            <a:ext cx="2638008" cy="456544"/>
          </a:xfrm>
          <a:prstGeom prst="rect">
            <a:avLst/>
          </a:prstGeom>
        </p:spPr>
      </p:pic>
      <p:pic>
        <p:nvPicPr>
          <p:cNvPr id="8" name="Picture 7" descr="NC State University logo">
            <a:extLst>
              <a:ext uri="{FF2B5EF4-FFF2-40B4-BE49-F238E27FC236}">
                <a16:creationId xmlns:a16="http://schemas.microsoft.com/office/drawing/2014/main" id="{8AAA132D-EDD8-F542-4654-B8EC434336AF}"/>
              </a:ext>
            </a:extLst>
          </p:cNvPr>
          <p:cNvPicPr>
            <a:picLocks noGrp="1" noRot="1" noChangeAspect="1" noMove="1" noResize="1" noEditPoints="1" noAdjustHandles="1" noChangeArrowheads="1" noChangeShapeType="1" noCrop="1"/>
          </p:cNvPicPr>
          <p:nvPr/>
        </p:nvPicPr>
        <p:blipFill>
          <a:blip r:embed="rId8"/>
          <a:stretch>
            <a:fillRect/>
          </a:stretch>
        </p:blipFill>
        <p:spPr>
          <a:xfrm>
            <a:off x="763240" y="2448469"/>
            <a:ext cx="2832444" cy="445848"/>
          </a:xfrm>
          <a:prstGeom prst="rect">
            <a:avLst/>
          </a:prstGeom>
        </p:spPr>
      </p:pic>
      <p:pic>
        <p:nvPicPr>
          <p:cNvPr id="9" name="Picture 8" descr="University of North Carolina Asheville logo">
            <a:extLst>
              <a:ext uri="{FF2B5EF4-FFF2-40B4-BE49-F238E27FC236}">
                <a16:creationId xmlns:a16="http://schemas.microsoft.com/office/drawing/2014/main" id="{0004D3E2-8CD2-A905-EC8A-E92F0C93BB84}"/>
              </a:ext>
            </a:extLst>
          </p:cNvPr>
          <p:cNvPicPr>
            <a:picLocks noGrp="1" noRot="1" noChangeAspect="1" noMove="1" noResize="1" noEditPoints="1" noAdjustHandles="1" noChangeArrowheads="1" noChangeShapeType="1" noCrop="1"/>
          </p:cNvPicPr>
          <p:nvPr/>
        </p:nvPicPr>
        <p:blipFill>
          <a:blip r:embed="rId9"/>
          <a:stretch>
            <a:fillRect/>
          </a:stretch>
        </p:blipFill>
        <p:spPr>
          <a:xfrm>
            <a:off x="4575574" y="3374220"/>
            <a:ext cx="2898814" cy="542079"/>
          </a:xfrm>
          <a:prstGeom prst="rect">
            <a:avLst/>
          </a:prstGeom>
        </p:spPr>
      </p:pic>
      <p:pic>
        <p:nvPicPr>
          <p:cNvPr id="10" name="Picture 9" descr="University of North Carolina at Chapel Hill logo">
            <a:extLst>
              <a:ext uri="{FF2B5EF4-FFF2-40B4-BE49-F238E27FC236}">
                <a16:creationId xmlns:a16="http://schemas.microsoft.com/office/drawing/2014/main" id="{8760722B-7B0A-EE40-CF25-3C2E097E23C1}"/>
              </a:ext>
            </a:extLst>
          </p:cNvPr>
          <p:cNvPicPr>
            <a:picLocks noGrp="1" noRot="1" noChangeAspect="1" noMove="1" noResize="1" noEditPoints="1" noAdjustHandles="1" noChangeArrowheads="1" noChangeShapeType="1" noCrop="1"/>
          </p:cNvPicPr>
          <p:nvPr/>
        </p:nvPicPr>
        <p:blipFill>
          <a:blip r:embed="rId10"/>
          <a:srcRect/>
          <a:stretch/>
        </p:blipFill>
        <p:spPr>
          <a:xfrm>
            <a:off x="8362304" y="3305431"/>
            <a:ext cx="2344420" cy="728082"/>
          </a:xfrm>
          <a:prstGeom prst="rect">
            <a:avLst/>
          </a:prstGeom>
        </p:spPr>
      </p:pic>
      <p:pic>
        <p:nvPicPr>
          <p:cNvPr id="11" name="Picture 10" descr="University of North Carolina at Charlotte logo">
            <a:extLst>
              <a:ext uri="{FF2B5EF4-FFF2-40B4-BE49-F238E27FC236}">
                <a16:creationId xmlns:a16="http://schemas.microsoft.com/office/drawing/2014/main" id="{91C833EE-C438-0FC7-809F-A860D8A098BA}"/>
              </a:ext>
            </a:extLst>
          </p:cNvPr>
          <p:cNvPicPr>
            <a:picLocks noGrp="1" noRot="1" noChangeAspect="1" noMove="1" noResize="1" noEditPoints="1" noAdjustHandles="1" noChangeArrowheads="1" noChangeShapeType="1" noCrop="1"/>
          </p:cNvPicPr>
          <p:nvPr/>
        </p:nvPicPr>
        <p:blipFill>
          <a:blip r:embed="rId11"/>
          <a:stretch>
            <a:fillRect/>
          </a:stretch>
        </p:blipFill>
        <p:spPr>
          <a:xfrm>
            <a:off x="838200" y="4064277"/>
            <a:ext cx="3244669" cy="1115356"/>
          </a:xfrm>
          <a:prstGeom prst="rect">
            <a:avLst/>
          </a:prstGeom>
        </p:spPr>
      </p:pic>
      <p:pic>
        <p:nvPicPr>
          <p:cNvPr id="12" name="Picture 11" descr="University of North Carolina at Greensboro logo">
            <a:extLst>
              <a:ext uri="{FF2B5EF4-FFF2-40B4-BE49-F238E27FC236}">
                <a16:creationId xmlns:a16="http://schemas.microsoft.com/office/drawing/2014/main" id="{0E12ED2F-56BD-64B6-4F41-83EB5245AD35}"/>
              </a:ext>
            </a:extLst>
          </p:cNvPr>
          <p:cNvPicPr>
            <a:picLocks noGrp="1" noRot="1" noChangeAspect="1" noMove="1" noResize="1" noEditPoints="1" noAdjustHandles="1" noChangeArrowheads="1" noChangeShapeType="1" noCrop="1"/>
          </p:cNvPicPr>
          <p:nvPr/>
        </p:nvPicPr>
        <p:blipFill>
          <a:blip r:embed="rId12"/>
          <a:stretch>
            <a:fillRect/>
          </a:stretch>
        </p:blipFill>
        <p:spPr>
          <a:xfrm>
            <a:off x="4811664" y="4282560"/>
            <a:ext cx="2568671" cy="851839"/>
          </a:xfrm>
          <a:prstGeom prst="rect">
            <a:avLst/>
          </a:prstGeom>
        </p:spPr>
      </p:pic>
      <p:pic>
        <p:nvPicPr>
          <p:cNvPr id="13" name="Picture 12" descr="University of North Carolina School of the Arts logo">
            <a:extLst>
              <a:ext uri="{FF2B5EF4-FFF2-40B4-BE49-F238E27FC236}">
                <a16:creationId xmlns:a16="http://schemas.microsoft.com/office/drawing/2014/main" id="{3432FF89-1DD6-F378-00A1-44E18076C55D}"/>
              </a:ext>
            </a:extLst>
          </p:cNvPr>
          <p:cNvPicPr>
            <a:picLocks noGrp="1" noRot="1" noChangeAspect="1" noMove="1" noResize="1" noEditPoints="1" noAdjustHandles="1" noChangeArrowheads="1" noChangeShapeType="1" noCrop="1"/>
          </p:cNvPicPr>
          <p:nvPr/>
        </p:nvPicPr>
        <p:blipFill>
          <a:blip r:embed="rId13"/>
          <a:stretch>
            <a:fillRect/>
          </a:stretch>
        </p:blipFill>
        <p:spPr>
          <a:xfrm>
            <a:off x="1135982" y="5288161"/>
            <a:ext cx="1248519" cy="1176190"/>
          </a:xfrm>
          <a:prstGeom prst="rect">
            <a:avLst/>
          </a:prstGeom>
        </p:spPr>
      </p:pic>
      <p:pic>
        <p:nvPicPr>
          <p:cNvPr id="14" name="Picture 13" descr="University of North Carolina Wilmington logo">
            <a:extLst>
              <a:ext uri="{FF2B5EF4-FFF2-40B4-BE49-F238E27FC236}">
                <a16:creationId xmlns:a16="http://schemas.microsoft.com/office/drawing/2014/main" id="{758D5FCC-6809-4412-C45D-3FD1AC193439}"/>
              </a:ext>
            </a:extLst>
          </p:cNvPr>
          <p:cNvPicPr>
            <a:picLocks noGrp="1" noRot="1" noChangeAspect="1" noMove="1" noResize="1" noEditPoints="1" noAdjustHandles="1" noChangeArrowheads="1" noChangeShapeType="1" noCrop="1"/>
          </p:cNvPicPr>
          <p:nvPr/>
        </p:nvPicPr>
        <p:blipFill>
          <a:blip r:embed="rId14"/>
          <a:stretch>
            <a:fillRect/>
          </a:stretch>
        </p:blipFill>
        <p:spPr>
          <a:xfrm>
            <a:off x="3354503" y="5288161"/>
            <a:ext cx="1349767" cy="1154497"/>
          </a:xfrm>
          <a:prstGeom prst="rect">
            <a:avLst/>
          </a:prstGeom>
        </p:spPr>
      </p:pic>
      <p:pic>
        <p:nvPicPr>
          <p:cNvPr id="15" name="Picture 14" descr="Western Carolina University logo">
            <a:extLst>
              <a:ext uri="{FF2B5EF4-FFF2-40B4-BE49-F238E27FC236}">
                <a16:creationId xmlns:a16="http://schemas.microsoft.com/office/drawing/2014/main" id="{A1038C00-CADA-E34B-50FD-309A95868FA0}"/>
              </a:ext>
            </a:extLst>
          </p:cNvPr>
          <p:cNvPicPr>
            <a:picLocks noGrp="1" noRot="1" noChangeAspect="1" noMove="1" noResize="1" noEditPoints="1" noAdjustHandles="1" noChangeArrowheads="1" noChangeShapeType="1" noCrop="1"/>
          </p:cNvPicPr>
          <p:nvPr/>
        </p:nvPicPr>
        <p:blipFill>
          <a:blip r:embed="rId15"/>
          <a:stretch>
            <a:fillRect/>
          </a:stretch>
        </p:blipFill>
        <p:spPr>
          <a:xfrm>
            <a:off x="5338838" y="5419493"/>
            <a:ext cx="2135550" cy="929439"/>
          </a:xfrm>
          <a:prstGeom prst="rect">
            <a:avLst/>
          </a:prstGeom>
        </p:spPr>
      </p:pic>
      <p:pic>
        <p:nvPicPr>
          <p:cNvPr id="16" name="Picture 15" descr="Winston-Salem State University logo">
            <a:extLst>
              <a:ext uri="{FF2B5EF4-FFF2-40B4-BE49-F238E27FC236}">
                <a16:creationId xmlns:a16="http://schemas.microsoft.com/office/drawing/2014/main" id="{A316FB71-1AA4-BAE8-43C4-6493104AF433}"/>
              </a:ext>
            </a:extLst>
          </p:cNvPr>
          <p:cNvPicPr>
            <a:picLocks noGrp="1" noRot="1" noChangeAspect="1" noMove="1" noResize="1" noEditPoints="1" noAdjustHandles="1" noChangeArrowheads="1" noChangeShapeType="1" noCrop="1"/>
          </p:cNvPicPr>
          <p:nvPr/>
        </p:nvPicPr>
        <p:blipFill>
          <a:blip r:embed="rId16"/>
          <a:stretch>
            <a:fillRect/>
          </a:stretch>
        </p:blipFill>
        <p:spPr>
          <a:xfrm>
            <a:off x="8105438" y="5545722"/>
            <a:ext cx="2851085" cy="643794"/>
          </a:xfrm>
          <a:prstGeom prst="rect">
            <a:avLst/>
          </a:prstGeom>
        </p:spPr>
      </p:pic>
      <p:pic>
        <p:nvPicPr>
          <p:cNvPr id="17" name="Picture 16" descr="North Carolina School of Science and Mathematics logo">
            <a:extLst>
              <a:ext uri="{FF2B5EF4-FFF2-40B4-BE49-F238E27FC236}">
                <a16:creationId xmlns:a16="http://schemas.microsoft.com/office/drawing/2014/main" id="{5CBB97E7-8F4D-5677-FAC6-A02E79D10976}"/>
              </a:ext>
            </a:extLst>
          </p:cNvPr>
          <p:cNvPicPr>
            <a:picLocks noGrp="1" noRot="1" noChangeAspect="1" noMove="1" noResize="1" noEditPoints="1" noAdjustHandles="1" noChangeArrowheads="1" noChangeShapeType="1" noCrop="1"/>
          </p:cNvPicPr>
          <p:nvPr/>
        </p:nvPicPr>
        <p:blipFill>
          <a:blip r:embed="rId17"/>
          <a:stretch>
            <a:fillRect/>
          </a:stretch>
        </p:blipFill>
        <p:spPr>
          <a:xfrm>
            <a:off x="1062770" y="3144600"/>
            <a:ext cx="2693910" cy="888913"/>
          </a:xfrm>
          <a:prstGeom prst="rect">
            <a:avLst/>
          </a:prstGeom>
        </p:spPr>
      </p:pic>
      <p:pic>
        <p:nvPicPr>
          <p:cNvPr id="18" name="Picture 17" descr="University of North Carolina Pembroke logo">
            <a:extLst>
              <a:ext uri="{FF2B5EF4-FFF2-40B4-BE49-F238E27FC236}">
                <a16:creationId xmlns:a16="http://schemas.microsoft.com/office/drawing/2014/main" id="{09AFEFC8-DE93-920A-9F00-B1E28C9B36A2}"/>
              </a:ext>
            </a:extLst>
          </p:cNvPr>
          <p:cNvPicPr>
            <a:picLocks noGrp="1" noRot="1" noChangeAspect="1" noMove="1" noResize="1" noEditPoints="1" noAdjustHandles="1" noChangeArrowheads="1" noChangeShapeType="1" noCrop="1"/>
          </p:cNvPicPr>
          <p:nvPr/>
        </p:nvPicPr>
        <p:blipFill>
          <a:blip r:embed="rId18"/>
          <a:srcRect t="20185" b="19728"/>
          <a:stretch>
            <a:fillRect/>
          </a:stretch>
        </p:blipFill>
        <p:spPr>
          <a:xfrm>
            <a:off x="8226815" y="4247975"/>
            <a:ext cx="2726005" cy="818983"/>
          </a:xfrm>
          <a:prstGeom prst="rect">
            <a:avLst/>
          </a:prstGeom>
        </p:spPr>
      </p:pic>
      <p:sp>
        <p:nvSpPr>
          <p:cNvPr id="19" name="TextBox 18">
            <a:extLst>
              <a:ext uri="{FF2B5EF4-FFF2-40B4-BE49-F238E27FC236}">
                <a16:creationId xmlns:a16="http://schemas.microsoft.com/office/drawing/2014/main" id="{E8C9BA94-8DDB-7239-430B-08000843EBF1}"/>
              </a:ext>
            </a:extLst>
          </p:cNvPr>
          <p:cNvSpPr txBox="1"/>
          <p:nvPr/>
        </p:nvSpPr>
        <p:spPr>
          <a:xfrm>
            <a:off x="838200" y="408370"/>
            <a:ext cx="10515600" cy="646331"/>
          </a:xfrm>
          <a:prstGeom prst="rect">
            <a:avLst/>
          </a:prstGeom>
          <a:noFill/>
        </p:spPr>
        <p:txBody>
          <a:bodyPr wrap="square" rtlCol="0">
            <a:spAutoFit/>
          </a:bodyPr>
          <a:lstStyle/>
          <a:p>
            <a:pPr algn="ctr"/>
            <a:r>
              <a:rPr lang="en-US" sz="3600" b="1" dirty="0">
                <a:solidFill>
                  <a:schemeClr val="accent1"/>
                </a:solidFill>
              </a:rPr>
              <a:t>UNC System Institutions</a:t>
            </a:r>
          </a:p>
        </p:txBody>
      </p:sp>
    </p:spTree>
    <p:extLst>
      <p:ext uri="{BB962C8B-B14F-4D97-AF65-F5344CB8AC3E}">
        <p14:creationId xmlns:p14="http://schemas.microsoft.com/office/powerpoint/2010/main" val="454275721"/>
      </p:ext>
    </p:extLst>
  </p:cSld>
  <p:clrMapOvr>
    <a:masterClrMapping/>
  </p:clrMapOvr>
</p:sld>
</file>

<file path=ppt/theme/theme1.xml><?xml version="1.0" encoding="utf-8"?>
<a:theme xmlns:a="http://schemas.openxmlformats.org/drawingml/2006/main" name="Office Theme">
  <a:themeElements>
    <a:clrScheme name="UNC System">
      <a:dk1>
        <a:srgbClr val="353F43"/>
      </a:dk1>
      <a:lt1>
        <a:srgbClr val="FFFFFF"/>
      </a:lt1>
      <a:dk2>
        <a:srgbClr val="000000"/>
      </a:dk2>
      <a:lt2>
        <a:srgbClr val="F0F3F5"/>
      </a:lt2>
      <a:accent1>
        <a:srgbClr val="0F4876"/>
      </a:accent1>
      <a:accent2>
        <a:srgbClr val="BC1F52"/>
      </a:accent2>
      <a:accent3>
        <a:srgbClr val="FEC524"/>
      </a:accent3>
      <a:accent4>
        <a:srgbClr val="F0F3F5"/>
      </a:accent4>
      <a:accent5>
        <a:srgbClr val="DBE2E9"/>
      </a:accent5>
      <a:accent6>
        <a:srgbClr val="353F43"/>
      </a:accent6>
      <a:hlink>
        <a:srgbClr val="0F4876"/>
      </a:hlink>
      <a:folHlink>
        <a:srgbClr val="0F487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UNC System Office">
      <a:dk1>
        <a:srgbClr val="353F43"/>
      </a:dk1>
      <a:lt1>
        <a:srgbClr val="FFFFFF"/>
      </a:lt1>
      <a:dk2>
        <a:srgbClr val="000000"/>
      </a:dk2>
      <a:lt2>
        <a:srgbClr val="F0F3F5"/>
      </a:lt2>
      <a:accent1>
        <a:srgbClr val="0F4876"/>
      </a:accent1>
      <a:accent2>
        <a:srgbClr val="BC1F52"/>
      </a:accent2>
      <a:accent3>
        <a:srgbClr val="FEC524"/>
      </a:accent3>
      <a:accent4>
        <a:srgbClr val="F0F3F5"/>
      </a:accent4>
      <a:accent5>
        <a:srgbClr val="DBE2E9"/>
      </a:accent5>
      <a:accent6>
        <a:srgbClr val="353F43"/>
      </a:accent6>
      <a:hlink>
        <a:srgbClr val="0F4876"/>
      </a:hlink>
      <a:folHlink>
        <a:srgbClr val="0F487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b693ed9d-92e1-4e39-b82e-02f6fea6991e}" enabled="0" method="" siteId="{b693ed9d-92e1-4e39-b82e-02f6fea6991e}" removed="1"/>
</clbl:labelList>
</file>

<file path=docProps/app.xml><?xml version="1.0" encoding="utf-8"?>
<Properties xmlns="http://schemas.openxmlformats.org/officeDocument/2006/extended-properties" xmlns:vt="http://schemas.openxmlformats.org/officeDocument/2006/docPropsVTypes">
  <TotalTime>248</TotalTime>
  <Words>3</Words>
  <Application>Microsoft Office PowerPoint</Application>
  <PresentationFormat>Widescreen</PresentationFormat>
  <Paragraphs>1</Paragraphs>
  <Slides>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Aptos</vt:lpstr>
      <vt:lpstr>Arial</vt:lpstr>
      <vt:lpstr>Calibri</vt:lpstr>
      <vt:lpstr>Wingdings</vt:lpstr>
      <vt:lpstr>Office Theme</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UNC System Powerpoint</dc:title>
  <dc:creator>Nancy M Halley</dc:creator>
  <cp:lastModifiedBy>Nancy M Halley</cp:lastModifiedBy>
  <cp:revision>2</cp:revision>
  <dcterms:created xsi:type="dcterms:W3CDTF">2026-03-20T18:59:11Z</dcterms:created>
  <dcterms:modified xsi:type="dcterms:W3CDTF">2026-06-08T14:39:45Z</dcterms:modified>
</cp:coreProperties>
</file>